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6" r:id="rId3"/>
  </p:sldMasterIdLst>
  <p:notesMasterIdLst>
    <p:notesMasterId r:id="rId24"/>
  </p:notesMasterIdLst>
  <p:handoutMasterIdLst>
    <p:handoutMasterId r:id="rId25"/>
  </p:handoutMasterIdLst>
  <p:sldIdLst>
    <p:sldId id="712" r:id="rId4"/>
    <p:sldId id="716" r:id="rId5"/>
    <p:sldId id="836" r:id="rId6"/>
    <p:sldId id="624" r:id="rId7"/>
    <p:sldId id="625" r:id="rId8"/>
    <p:sldId id="627" r:id="rId9"/>
    <p:sldId id="788" r:id="rId10"/>
    <p:sldId id="724" r:id="rId11"/>
    <p:sldId id="728" r:id="rId12"/>
    <p:sldId id="718" r:id="rId13"/>
    <p:sldId id="725" r:id="rId14"/>
    <p:sldId id="629" r:id="rId15"/>
    <p:sldId id="809" r:id="rId16"/>
    <p:sldId id="835" r:id="rId17"/>
    <p:sldId id="719" r:id="rId18"/>
    <p:sldId id="720" r:id="rId19"/>
    <p:sldId id="733" r:id="rId20"/>
    <p:sldId id="732" r:id="rId21"/>
    <p:sldId id="721" r:id="rId22"/>
    <p:sldId id="734" r:id="rId2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7" d="100"/>
          <a:sy n="77" d="100"/>
        </p:scale>
        <p:origin x="3222"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2A25AB8-5E98-7270-29EC-D073FF8702D4}"/>
              </a:ext>
            </a:extLst>
          </p:cNvPr>
          <p:cNvSpPr>
            <a:spLocks noGrp="1"/>
          </p:cNvSpPr>
          <p:nvPr>
            <p:ph type="hdr" sz="quarter"/>
          </p:nvPr>
        </p:nvSpPr>
        <p:spPr>
          <a:xfrm>
            <a:off x="0" y="0"/>
            <a:ext cx="3170583" cy="482028"/>
          </a:xfrm>
          <a:prstGeom prst="rect">
            <a:avLst/>
          </a:prstGeom>
        </p:spPr>
        <p:txBody>
          <a:bodyPr vert="horz" lIns="94852" tIns="47426" rIns="94852" bIns="47426" rtlCol="0"/>
          <a:lstStyle>
            <a:lvl1pPr algn="l">
              <a:defRPr sz="1200"/>
            </a:lvl1pPr>
          </a:lstStyle>
          <a:p>
            <a:r>
              <a:rPr lang="en-US" sz="1000">
                <a:latin typeface="Arial" panose="020B0604020202020204" pitchFamily="34" charset="0"/>
                <a:cs typeface="Arial" panose="020B0604020202020204" pitchFamily="34" charset="0"/>
              </a:rPr>
              <a:t>Class – The Life Of Christ (337)</a:t>
            </a:r>
          </a:p>
        </p:txBody>
      </p:sp>
      <p:sp>
        <p:nvSpPr>
          <p:cNvPr id="3" name="Date Placeholder 2">
            <a:extLst>
              <a:ext uri="{FF2B5EF4-FFF2-40B4-BE49-F238E27FC236}">
                <a16:creationId xmlns:a16="http://schemas.microsoft.com/office/drawing/2014/main" id="{7B5AC501-C240-42EA-6B2D-E0379C446545}"/>
              </a:ext>
            </a:extLst>
          </p:cNvPr>
          <p:cNvSpPr>
            <a:spLocks noGrp="1"/>
          </p:cNvSpPr>
          <p:nvPr>
            <p:ph type="dt" sz="quarter" idx="1"/>
          </p:nvPr>
        </p:nvSpPr>
        <p:spPr>
          <a:xfrm>
            <a:off x="4142962" y="0"/>
            <a:ext cx="3170583" cy="482028"/>
          </a:xfrm>
          <a:prstGeom prst="rect">
            <a:avLst/>
          </a:prstGeom>
        </p:spPr>
        <p:txBody>
          <a:bodyPr vert="horz" lIns="94852" tIns="47426" rIns="94852" bIns="47426" rtlCol="0"/>
          <a:lstStyle>
            <a:lvl1pPr algn="r">
              <a:defRPr sz="1200"/>
            </a:lvl1pPr>
          </a:lstStyle>
          <a:p>
            <a:r>
              <a:rPr lang="en-US" sz="1000">
                <a:latin typeface="Arial" panose="020B0604020202020204" pitchFamily="34" charset="0"/>
                <a:cs typeface="Arial" panose="020B0604020202020204" pitchFamily="34" charset="0"/>
              </a:rPr>
              <a:t>12/7/2022 pm</a:t>
            </a:r>
          </a:p>
        </p:txBody>
      </p:sp>
      <p:sp>
        <p:nvSpPr>
          <p:cNvPr id="4" name="Footer Placeholder 3">
            <a:extLst>
              <a:ext uri="{FF2B5EF4-FFF2-40B4-BE49-F238E27FC236}">
                <a16:creationId xmlns:a16="http://schemas.microsoft.com/office/drawing/2014/main" id="{2391A9DA-E376-61C4-A2FA-FA8BAAB4EE2A}"/>
              </a:ext>
            </a:extLst>
          </p:cNvPr>
          <p:cNvSpPr>
            <a:spLocks noGrp="1"/>
          </p:cNvSpPr>
          <p:nvPr>
            <p:ph type="ftr" sz="quarter" idx="2"/>
          </p:nvPr>
        </p:nvSpPr>
        <p:spPr>
          <a:xfrm>
            <a:off x="0" y="9119174"/>
            <a:ext cx="3170583" cy="482028"/>
          </a:xfrm>
          <a:prstGeom prst="rect">
            <a:avLst/>
          </a:prstGeom>
        </p:spPr>
        <p:txBody>
          <a:bodyPr vert="horz" lIns="94852" tIns="47426" rIns="94852" bIns="47426"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EF45DC86-1C5C-A36F-E2F9-5F049625CECF}"/>
              </a:ext>
            </a:extLst>
          </p:cNvPr>
          <p:cNvSpPr>
            <a:spLocks noGrp="1"/>
          </p:cNvSpPr>
          <p:nvPr>
            <p:ph type="sldNum" sz="quarter" idx="3"/>
          </p:nvPr>
        </p:nvSpPr>
        <p:spPr>
          <a:xfrm>
            <a:off x="4142962" y="9119174"/>
            <a:ext cx="3170583" cy="482028"/>
          </a:xfrm>
          <a:prstGeom prst="rect">
            <a:avLst/>
          </a:prstGeom>
        </p:spPr>
        <p:txBody>
          <a:bodyPr vert="horz" lIns="94852" tIns="47426" rIns="94852" bIns="47426" rtlCol="0" anchor="b"/>
          <a:lstStyle>
            <a:lvl1pPr algn="r">
              <a:defRPr sz="1200"/>
            </a:lvl1pPr>
          </a:lstStyle>
          <a:p>
            <a:fld id="{2118F2CC-0210-4E13-B5C2-4542260326ED}"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6032673"/>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2028"/>
          </a:xfrm>
          <a:prstGeom prst="rect">
            <a:avLst/>
          </a:prstGeom>
        </p:spPr>
        <p:txBody>
          <a:bodyPr vert="horz" lIns="94852" tIns="47426" rIns="94852" bIns="47426" rtlCol="0"/>
          <a:lstStyle>
            <a:lvl1pPr algn="l">
              <a:defRPr sz="1200"/>
            </a:lvl1pPr>
          </a:lstStyle>
          <a:p>
            <a:r>
              <a:rPr lang="en-US"/>
              <a:t>Class – The Life Of Christ (337)</a:t>
            </a:r>
          </a:p>
        </p:txBody>
      </p:sp>
      <p:sp>
        <p:nvSpPr>
          <p:cNvPr id="3" name="Date Placeholder 2"/>
          <p:cNvSpPr>
            <a:spLocks noGrp="1"/>
          </p:cNvSpPr>
          <p:nvPr>
            <p:ph type="dt" idx="1"/>
          </p:nvPr>
        </p:nvSpPr>
        <p:spPr>
          <a:xfrm>
            <a:off x="4142962" y="0"/>
            <a:ext cx="3170583" cy="482028"/>
          </a:xfrm>
          <a:prstGeom prst="rect">
            <a:avLst/>
          </a:prstGeom>
        </p:spPr>
        <p:txBody>
          <a:bodyPr vert="horz" lIns="94852" tIns="47426" rIns="94852" bIns="47426" rtlCol="0"/>
          <a:lstStyle>
            <a:lvl1pPr algn="r">
              <a:defRPr sz="1200"/>
            </a:lvl1pPr>
          </a:lstStyle>
          <a:p>
            <a:r>
              <a:rPr lang="en-US"/>
              <a:t>12/7/2022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4852" tIns="47426" rIns="94852" bIns="47426" rtlCol="0" anchor="ctr"/>
          <a:lstStyle/>
          <a:p>
            <a:endParaRPr lang="en-US"/>
          </a:p>
        </p:txBody>
      </p:sp>
      <p:sp>
        <p:nvSpPr>
          <p:cNvPr id="5" name="Notes Placeholder 4"/>
          <p:cNvSpPr>
            <a:spLocks noGrp="1"/>
          </p:cNvSpPr>
          <p:nvPr>
            <p:ph type="body" sz="quarter" idx="3"/>
          </p:nvPr>
        </p:nvSpPr>
        <p:spPr>
          <a:xfrm>
            <a:off x="732183" y="4620250"/>
            <a:ext cx="5850835" cy="3780800"/>
          </a:xfrm>
          <a:prstGeom prst="rect">
            <a:avLst/>
          </a:prstGeom>
        </p:spPr>
        <p:txBody>
          <a:bodyPr vert="horz" lIns="94852" tIns="47426" rIns="94852" bIns="474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4"/>
            <a:ext cx="3170583" cy="482028"/>
          </a:xfrm>
          <a:prstGeom prst="rect">
            <a:avLst/>
          </a:prstGeom>
        </p:spPr>
        <p:txBody>
          <a:bodyPr vert="horz" lIns="94852" tIns="47426" rIns="94852" bIns="47426"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2962" y="9119174"/>
            <a:ext cx="3170583" cy="482028"/>
          </a:xfrm>
          <a:prstGeom prst="rect">
            <a:avLst/>
          </a:prstGeom>
        </p:spPr>
        <p:txBody>
          <a:bodyPr vert="horz" lIns="94852" tIns="47426" rIns="94852" bIns="47426" rtlCol="0" anchor="b"/>
          <a:lstStyle>
            <a:lvl1pPr algn="r">
              <a:defRPr sz="1200"/>
            </a:lvl1pPr>
          </a:lstStyle>
          <a:p>
            <a:fld id="{23670137-3C32-4C7B-B140-71D2A868E75F}" type="slidenum">
              <a:rPr lang="en-US" smtClean="0"/>
              <a:t>‹#›</a:t>
            </a:fld>
            <a:endParaRPr lang="en-US"/>
          </a:p>
        </p:txBody>
      </p:sp>
    </p:spTree>
    <p:extLst>
      <p:ext uri="{BB962C8B-B14F-4D97-AF65-F5344CB8AC3E}">
        <p14:creationId xmlns:p14="http://schemas.microsoft.com/office/powerpoint/2010/main" val="1776686745"/>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7613" y="709613"/>
            <a:ext cx="4719637" cy="35401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47621">
              <a:defRPr/>
            </a:pPr>
            <a:fld id="{AF211AE4-D64D-4FFA-96B1-E1C2299B4333}" type="slidenum">
              <a:rPr lang="en-US">
                <a:solidFill>
                  <a:prstClr val="black"/>
                </a:solidFill>
                <a:latin typeface="Calibri"/>
              </a:rPr>
              <a:pPr defTabSz="947621">
                <a:defRPr/>
              </a:pPr>
              <a:t>3</a:t>
            </a:fld>
            <a:endParaRPr lang="en-US">
              <a:solidFill>
                <a:prstClr val="black"/>
              </a:solidFill>
              <a:latin typeface="Calibri"/>
            </a:endParaRPr>
          </a:p>
        </p:txBody>
      </p:sp>
      <p:sp>
        <p:nvSpPr>
          <p:cNvPr id="5" name="Date Placeholder 4">
            <a:extLst>
              <a:ext uri="{FF2B5EF4-FFF2-40B4-BE49-F238E27FC236}">
                <a16:creationId xmlns:a16="http://schemas.microsoft.com/office/drawing/2014/main" id="{42CE072A-487C-8C65-3DEE-7EB8635345AF}"/>
              </a:ext>
            </a:extLst>
          </p:cNvPr>
          <p:cNvSpPr>
            <a:spLocks noGrp="1"/>
          </p:cNvSpPr>
          <p:nvPr>
            <p:ph type="dt" idx="1"/>
          </p:nvPr>
        </p:nvSpPr>
        <p:spPr/>
        <p:txBody>
          <a:bodyPr/>
          <a:lstStyle/>
          <a:p>
            <a:r>
              <a:rPr lang="en-US"/>
              <a:t>12/7/2022 pm</a:t>
            </a:r>
          </a:p>
        </p:txBody>
      </p:sp>
      <p:sp>
        <p:nvSpPr>
          <p:cNvPr id="6" name="Footer Placeholder 5">
            <a:extLst>
              <a:ext uri="{FF2B5EF4-FFF2-40B4-BE49-F238E27FC236}">
                <a16:creationId xmlns:a16="http://schemas.microsoft.com/office/drawing/2014/main" id="{76F86174-FB0C-1BA9-0E19-A34A48F3B9F0}"/>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6BF66225-D103-3461-77C3-785D8C03DB27}"/>
              </a:ext>
            </a:extLst>
          </p:cNvPr>
          <p:cNvSpPr>
            <a:spLocks noGrp="1"/>
          </p:cNvSpPr>
          <p:nvPr>
            <p:ph type="hdr" sz="quarter"/>
          </p:nvPr>
        </p:nvSpPr>
        <p:spPr/>
        <p:txBody>
          <a:bodyPr/>
          <a:lstStyle/>
          <a:p>
            <a:r>
              <a:rPr lang="en-US"/>
              <a:t>Class – The Life Of Christ (337)</a:t>
            </a:r>
          </a:p>
        </p:txBody>
      </p:sp>
    </p:spTree>
    <p:extLst>
      <p:ext uri="{BB962C8B-B14F-4D97-AF65-F5344CB8AC3E}">
        <p14:creationId xmlns:p14="http://schemas.microsoft.com/office/powerpoint/2010/main" val="548420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7613" y="709613"/>
            <a:ext cx="4719637" cy="3540125"/>
          </a:xfrm>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10"/>
          </p:nvPr>
        </p:nvSpPr>
        <p:spPr/>
        <p:txBody>
          <a:bodyPr/>
          <a:lstStyle/>
          <a:p>
            <a:pPr defTabSz="947621">
              <a:defRPr/>
            </a:pPr>
            <a:fld id="{AF211AE4-D64D-4FFA-96B1-E1C2299B4333}" type="slidenum">
              <a:rPr lang="en-US">
                <a:solidFill>
                  <a:prstClr val="black"/>
                </a:solidFill>
                <a:latin typeface="Calibri"/>
              </a:rPr>
              <a:pPr defTabSz="947621">
                <a:defRPr/>
              </a:pPr>
              <a:t>4</a:t>
            </a:fld>
            <a:endParaRPr lang="en-US">
              <a:solidFill>
                <a:prstClr val="black"/>
              </a:solidFill>
              <a:latin typeface="Calibri"/>
            </a:endParaRPr>
          </a:p>
        </p:txBody>
      </p:sp>
      <p:sp>
        <p:nvSpPr>
          <p:cNvPr id="5" name="Date Placeholder 4">
            <a:extLst>
              <a:ext uri="{FF2B5EF4-FFF2-40B4-BE49-F238E27FC236}">
                <a16:creationId xmlns:a16="http://schemas.microsoft.com/office/drawing/2014/main" id="{17772FCA-F853-58C9-1170-4476ECF0C6C6}"/>
              </a:ext>
            </a:extLst>
          </p:cNvPr>
          <p:cNvSpPr>
            <a:spLocks noGrp="1"/>
          </p:cNvSpPr>
          <p:nvPr>
            <p:ph type="dt" idx="1"/>
          </p:nvPr>
        </p:nvSpPr>
        <p:spPr/>
        <p:txBody>
          <a:bodyPr/>
          <a:lstStyle/>
          <a:p>
            <a:r>
              <a:rPr lang="en-US"/>
              <a:t>12/7/2022 pm</a:t>
            </a:r>
          </a:p>
        </p:txBody>
      </p:sp>
      <p:sp>
        <p:nvSpPr>
          <p:cNvPr id="6" name="Footer Placeholder 5">
            <a:extLst>
              <a:ext uri="{FF2B5EF4-FFF2-40B4-BE49-F238E27FC236}">
                <a16:creationId xmlns:a16="http://schemas.microsoft.com/office/drawing/2014/main" id="{4729998D-E5D2-CE18-1F6F-7FF858D250CD}"/>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F7A9200C-A9A5-03F4-2047-71C0CEA420C4}"/>
              </a:ext>
            </a:extLst>
          </p:cNvPr>
          <p:cNvSpPr>
            <a:spLocks noGrp="1"/>
          </p:cNvSpPr>
          <p:nvPr>
            <p:ph type="hdr" sz="quarter"/>
          </p:nvPr>
        </p:nvSpPr>
        <p:spPr/>
        <p:txBody>
          <a:bodyPr/>
          <a:lstStyle/>
          <a:p>
            <a:r>
              <a:rPr lang="en-US"/>
              <a:t>Class – The Life Of Christ (337)</a:t>
            </a:r>
          </a:p>
        </p:txBody>
      </p:sp>
    </p:spTree>
    <p:extLst>
      <p:ext uri="{BB962C8B-B14F-4D97-AF65-F5344CB8AC3E}">
        <p14:creationId xmlns:p14="http://schemas.microsoft.com/office/powerpoint/2010/main" val="39659364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7613" y="709613"/>
            <a:ext cx="4719637" cy="3540125"/>
          </a:xfrm>
        </p:spPr>
      </p:sp>
      <p:sp>
        <p:nvSpPr>
          <p:cNvPr id="3" name="Notes Placeholder 2"/>
          <p:cNvSpPr>
            <a:spLocks noGrp="1"/>
          </p:cNvSpPr>
          <p:nvPr>
            <p:ph type="body" idx="1"/>
          </p:nvPr>
        </p:nvSpPr>
        <p:spPr/>
        <p:txBody>
          <a:bodyPr/>
          <a:lstStyle/>
          <a:p>
            <a:pPr defTabSz="948521">
              <a:defRPr/>
            </a:pPr>
            <a:endParaRPr lang="en-US" dirty="0"/>
          </a:p>
        </p:txBody>
      </p:sp>
      <p:sp>
        <p:nvSpPr>
          <p:cNvPr id="4" name="Slide Number Placeholder 3"/>
          <p:cNvSpPr>
            <a:spLocks noGrp="1"/>
          </p:cNvSpPr>
          <p:nvPr>
            <p:ph type="sldNum" sz="quarter" idx="10"/>
          </p:nvPr>
        </p:nvSpPr>
        <p:spPr/>
        <p:txBody>
          <a:bodyPr/>
          <a:lstStyle/>
          <a:p>
            <a:pPr defTabSz="947621">
              <a:defRPr/>
            </a:pPr>
            <a:fld id="{AF211AE4-D64D-4FFA-96B1-E1C2299B4333}" type="slidenum">
              <a:rPr lang="en-US">
                <a:solidFill>
                  <a:prstClr val="black"/>
                </a:solidFill>
                <a:latin typeface="Calibri"/>
              </a:rPr>
              <a:pPr defTabSz="947621">
                <a:defRPr/>
              </a:pPr>
              <a:t>5</a:t>
            </a:fld>
            <a:endParaRPr lang="en-US">
              <a:solidFill>
                <a:prstClr val="black"/>
              </a:solidFill>
              <a:latin typeface="Calibri"/>
            </a:endParaRPr>
          </a:p>
        </p:txBody>
      </p:sp>
      <p:sp>
        <p:nvSpPr>
          <p:cNvPr id="5" name="Date Placeholder 4">
            <a:extLst>
              <a:ext uri="{FF2B5EF4-FFF2-40B4-BE49-F238E27FC236}">
                <a16:creationId xmlns:a16="http://schemas.microsoft.com/office/drawing/2014/main" id="{96C0920B-230D-81B2-BD77-25B334BA4C70}"/>
              </a:ext>
            </a:extLst>
          </p:cNvPr>
          <p:cNvSpPr>
            <a:spLocks noGrp="1"/>
          </p:cNvSpPr>
          <p:nvPr>
            <p:ph type="dt" idx="1"/>
          </p:nvPr>
        </p:nvSpPr>
        <p:spPr/>
        <p:txBody>
          <a:bodyPr/>
          <a:lstStyle/>
          <a:p>
            <a:r>
              <a:rPr lang="en-US"/>
              <a:t>12/7/2022 pm</a:t>
            </a:r>
          </a:p>
        </p:txBody>
      </p:sp>
      <p:sp>
        <p:nvSpPr>
          <p:cNvPr id="6" name="Footer Placeholder 5">
            <a:extLst>
              <a:ext uri="{FF2B5EF4-FFF2-40B4-BE49-F238E27FC236}">
                <a16:creationId xmlns:a16="http://schemas.microsoft.com/office/drawing/2014/main" id="{CAA43CAA-EB9C-8566-59D5-5D1C84279A11}"/>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7042F6DD-17FC-2722-7F60-6AB0F86B96B9}"/>
              </a:ext>
            </a:extLst>
          </p:cNvPr>
          <p:cNvSpPr>
            <a:spLocks noGrp="1"/>
          </p:cNvSpPr>
          <p:nvPr>
            <p:ph type="hdr" sz="quarter"/>
          </p:nvPr>
        </p:nvSpPr>
        <p:spPr/>
        <p:txBody>
          <a:bodyPr/>
          <a:lstStyle/>
          <a:p>
            <a:r>
              <a:rPr lang="en-US"/>
              <a:t>Class – The Life Of Christ (337)</a:t>
            </a:r>
          </a:p>
        </p:txBody>
      </p:sp>
    </p:spTree>
    <p:extLst>
      <p:ext uri="{BB962C8B-B14F-4D97-AF65-F5344CB8AC3E}">
        <p14:creationId xmlns:p14="http://schemas.microsoft.com/office/powerpoint/2010/main" val="217862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7613" y="709613"/>
            <a:ext cx="4719637" cy="35401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47621">
              <a:defRPr/>
            </a:pPr>
            <a:fld id="{AF211AE4-D64D-4FFA-96B1-E1C2299B4333}" type="slidenum">
              <a:rPr lang="en-US">
                <a:solidFill>
                  <a:prstClr val="black"/>
                </a:solidFill>
                <a:latin typeface="Calibri"/>
              </a:rPr>
              <a:pPr defTabSz="947621">
                <a:defRPr/>
              </a:pPr>
              <a:t>6</a:t>
            </a:fld>
            <a:endParaRPr lang="en-US">
              <a:solidFill>
                <a:prstClr val="black"/>
              </a:solidFill>
              <a:latin typeface="Calibri"/>
            </a:endParaRPr>
          </a:p>
        </p:txBody>
      </p:sp>
      <p:sp>
        <p:nvSpPr>
          <p:cNvPr id="5" name="Date Placeholder 4">
            <a:extLst>
              <a:ext uri="{FF2B5EF4-FFF2-40B4-BE49-F238E27FC236}">
                <a16:creationId xmlns:a16="http://schemas.microsoft.com/office/drawing/2014/main" id="{86D615D3-4A31-4899-0A2C-15429922FF50}"/>
              </a:ext>
            </a:extLst>
          </p:cNvPr>
          <p:cNvSpPr>
            <a:spLocks noGrp="1"/>
          </p:cNvSpPr>
          <p:nvPr>
            <p:ph type="dt" idx="1"/>
          </p:nvPr>
        </p:nvSpPr>
        <p:spPr/>
        <p:txBody>
          <a:bodyPr/>
          <a:lstStyle/>
          <a:p>
            <a:r>
              <a:rPr lang="en-US"/>
              <a:t>12/7/2022 pm</a:t>
            </a:r>
          </a:p>
        </p:txBody>
      </p:sp>
      <p:sp>
        <p:nvSpPr>
          <p:cNvPr id="6" name="Footer Placeholder 5">
            <a:extLst>
              <a:ext uri="{FF2B5EF4-FFF2-40B4-BE49-F238E27FC236}">
                <a16:creationId xmlns:a16="http://schemas.microsoft.com/office/drawing/2014/main" id="{ADDE526F-0F60-4B92-E71B-0D9F95BADDA8}"/>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8D42EF3C-83D1-1E35-52D3-E66284B3989D}"/>
              </a:ext>
            </a:extLst>
          </p:cNvPr>
          <p:cNvSpPr>
            <a:spLocks noGrp="1"/>
          </p:cNvSpPr>
          <p:nvPr>
            <p:ph type="hdr" sz="quarter"/>
          </p:nvPr>
        </p:nvSpPr>
        <p:spPr/>
        <p:txBody>
          <a:bodyPr/>
          <a:lstStyle/>
          <a:p>
            <a:r>
              <a:rPr lang="en-US"/>
              <a:t>Class – The Life Of Christ (337)</a:t>
            </a:r>
          </a:p>
        </p:txBody>
      </p:sp>
    </p:spTree>
    <p:extLst>
      <p:ext uri="{BB962C8B-B14F-4D97-AF65-F5344CB8AC3E}">
        <p14:creationId xmlns:p14="http://schemas.microsoft.com/office/powerpoint/2010/main" val="2762023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48521">
              <a:defRPr/>
            </a:pPr>
            <a:fld id="{892EEA6D-025D-41EC-8E54-81F454AC89EC}" type="slidenum">
              <a:rPr lang="en-US">
                <a:solidFill>
                  <a:prstClr val="black"/>
                </a:solidFill>
                <a:latin typeface="Calibri" panose="020F0502020204030204"/>
              </a:rPr>
              <a:pPr defTabSz="948521">
                <a:defRPr/>
              </a:pPr>
              <a:t>7</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BC741460-2AB1-46E3-62F9-83325044DDD0}"/>
              </a:ext>
            </a:extLst>
          </p:cNvPr>
          <p:cNvSpPr>
            <a:spLocks noGrp="1"/>
          </p:cNvSpPr>
          <p:nvPr>
            <p:ph type="dt" idx="1"/>
          </p:nvPr>
        </p:nvSpPr>
        <p:spPr/>
        <p:txBody>
          <a:bodyPr/>
          <a:lstStyle/>
          <a:p>
            <a:r>
              <a:rPr lang="en-US"/>
              <a:t>12/7/2022 pm</a:t>
            </a:r>
          </a:p>
        </p:txBody>
      </p:sp>
      <p:sp>
        <p:nvSpPr>
          <p:cNvPr id="6" name="Footer Placeholder 5">
            <a:extLst>
              <a:ext uri="{FF2B5EF4-FFF2-40B4-BE49-F238E27FC236}">
                <a16:creationId xmlns:a16="http://schemas.microsoft.com/office/drawing/2014/main" id="{0DF96951-590E-1F07-651F-4B57D8B50955}"/>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A6A9473C-4657-9508-6D5D-DD7863DDFDAB}"/>
              </a:ext>
            </a:extLst>
          </p:cNvPr>
          <p:cNvSpPr>
            <a:spLocks noGrp="1"/>
          </p:cNvSpPr>
          <p:nvPr>
            <p:ph type="hdr" sz="quarter"/>
          </p:nvPr>
        </p:nvSpPr>
        <p:spPr/>
        <p:txBody>
          <a:bodyPr/>
          <a:lstStyle/>
          <a:p>
            <a:r>
              <a:rPr lang="en-US"/>
              <a:t>Class – The Life Of Christ (337)</a:t>
            </a:r>
          </a:p>
        </p:txBody>
      </p:sp>
    </p:spTree>
    <p:extLst>
      <p:ext uri="{BB962C8B-B14F-4D97-AF65-F5344CB8AC3E}">
        <p14:creationId xmlns:p14="http://schemas.microsoft.com/office/powerpoint/2010/main" val="2469491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7613" y="709613"/>
            <a:ext cx="4719637" cy="35401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47621">
              <a:defRPr/>
            </a:pPr>
            <a:fld id="{AF211AE4-D64D-4FFA-96B1-E1C2299B4333}" type="slidenum">
              <a:rPr lang="en-US">
                <a:solidFill>
                  <a:prstClr val="black"/>
                </a:solidFill>
                <a:latin typeface="Calibri"/>
              </a:rPr>
              <a:pPr defTabSz="947621">
                <a:defRPr/>
              </a:pPr>
              <a:t>12</a:t>
            </a:fld>
            <a:endParaRPr lang="en-US">
              <a:solidFill>
                <a:prstClr val="black"/>
              </a:solidFill>
              <a:latin typeface="Calibri"/>
            </a:endParaRPr>
          </a:p>
        </p:txBody>
      </p:sp>
      <p:sp>
        <p:nvSpPr>
          <p:cNvPr id="5" name="Date Placeholder 4">
            <a:extLst>
              <a:ext uri="{FF2B5EF4-FFF2-40B4-BE49-F238E27FC236}">
                <a16:creationId xmlns:a16="http://schemas.microsoft.com/office/drawing/2014/main" id="{22919D87-27C3-AD71-56A2-A6A7231A0057}"/>
              </a:ext>
            </a:extLst>
          </p:cNvPr>
          <p:cNvSpPr>
            <a:spLocks noGrp="1"/>
          </p:cNvSpPr>
          <p:nvPr>
            <p:ph type="dt" idx="1"/>
          </p:nvPr>
        </p:nvSpPr>
        <p:spPr/>
        <p:txBody>
          <a:bodyPr/>
          <a:lstStyle/>
          <a:p>
            <a:r>
              <a:rPr lang="en-US"/>
              <a:t>12/7/2022 pm</a:t>
            </a:r>
          </a:p>
        </p:txBody>
      </p:sp>
      <p:sp>
        <p:nvSpPr>
          <p:cNvPr id="6" name="Footer Placeholder 5">
            <a:extLst>
              <a:ext uri="{FF2B5EF4-FFF2-40B4-BE49-F238E27FC236}">
                <a16:creationId xmlns:a16="http://schemas.microsoft.com/office/drawing/2014/main" id="{7456A6A9-02FF-8077-CC13-F9E2311E16D3}"/>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AD143E8C-6BC1-2E69-2044-8674B0D30AD6}"/>
              </a:ext>
            </a:extLst>
          </p:cNvPr>
          <p:cNvSpPr>
            <a:spLocks noGrp="1"/>
          </p:cNvSpPr>
          <p:nvPr>
            <p:ph type="hdr" sz="quarter"/>
          </p:nvPr>
        </p:nvSpPr>
        <p:spPr/>
        <p:txBody>
          <a:bodyPr/>
          <a:lstStyle/>
          <a:p>
            <a:r>
              <a:rPr lang="en-US"/>
              <a:t>Class – The Life Of Christ (337)</a:t>
            </a:r>
          </a:p>
        </p:txBody>
      </p:sp>
    </p:spTree>
    <p:extLst>
      <p:ext uri="{BB962C8B-B14F-4D97-AF65-F5344CB8AC3E}">
        <p14:creationId xmlns:p14="http://schemas.microsoft.com/office/powerpoint/2010/main" val="15666147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7613" y="709613"/>
            <a:ext cx="4719637" cy="35401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47621">
              <a:defRPr/>
            </a:pPr>
            <a:fld id="{AF211AE4-D64D-4FFA-96B1-E1C2299B4333}" type="slidenum">
              <a:rPr lang="en-US">
                <a:solidFill>
                  <a:prstClr val="black"/>
                </a:solidFill>
                <a:latin typeface="Calibri"/>
              </a:rPr>
              <a:pPr defTabSz="947621">
                <a:defRPr/>
              </a:pPr>
              <a:t>13</a:t>
            </a:fld>
            <a:endParaRPr lang="en-US">
              <a:solidFill>
                <a:prstClr val="black"/>
              </a:solidFill>
              <a:latin typeface="Calibri"/>
            </a:endParaRPr>
          </a:p>
        </p:txBody>
      </p:sp>
      <p:sp>
        <p:nvSpPr>
          <p:cNvPr id="5" name="Date Placeholder 4">
            <a:extLst>
              <a:ext uri="{FF2B5EF4-FFF2-40B4-BE49-F238E27FC236}">
                <a16:creationId xmlns:a16="http://schemas.microsoft.com/office/drawing/2014/main" id="{6027B220-CC0E-C3DD-E37D-CFD23981E380}"/>
              </a:ext>
            </a:extLst>
          </p:cNvPr>
          <p:cNvSpPr>
            <a:spLocks noGrp="1"/>
          </p:cNvSpPr>
          <p:nvPr>
            <p:ph type="dt" idx="1"/>
          </p:nvPr>
        </p:nvSpPr>
        <p:spPr/>
        <p:txBody>
          <a:bodyPr/>
          <a:lstStyle/>
          <a:p>
            <a:r>
              <a:rPr lang="en-US"/>
              <a:t>12/7/2022 pm</a:t>
            </a:r>
          </a:p>
        </p:txBody>
      </p:sp>
      <p:sp>
        <p:nvSpPr>
          <p:cNvPr id="6" name="Footer Placeholder 5">
            <a:extLst>
              <a:ext uri="{FF2B5EF4-FFF2-40B4-BE49-F238E27FC236}">
                <a16:creationId xmlns:a16="http://schemas.microsoft.com/office/drawing/2014/main" id="{428FB4C4-B7C2-F20E-B962-3E4F3753DABF}"/>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C6CD6926-20F0-5B5C-0FAE-2FCCCA54E1CE}"/>
              </a:ext>
            </a:extLst>
          </p:cNvPr>
          <p:cNvSpPr>
            <a:spLocks noGrp="1"/>
          </p:cNvSpPr>
          <p:nvPr>
            <p:ph type="hdr" sz="quarter"/>
          </p:nvPr>
        </p:nvSpPr>
        <p:spPr/>
        <p:txBody>
          <a:bodyPr/>
          <a:lstStyle/>
          <a:p>
            <a:r>
              <a:rPr lang="en-US"/>
              <a:t>Class – The Life Of Christ (337)</a:t>
            </a:r>
          </a:p>
        </p:txBody>
      </p:sp>
    </p:spTree>
    <p:extLst>
      <p:ext uri="{BB962C8B-B14F-4D97-AF65-F5344CB8AC3E}">
        <p14:creationId xmlns:p14="http://schemas.microsoft.com/office/powerpoint/2010/main" val="5319047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7613" y="709613"/>
            <a:ext cx="4719637" cy="3540125"/>
          </a:xfrm>
        </p:spPr>
      </p:sp>
      <p:sp>
        <p:nvSpPr>
          <p:cNvPr id="3" name="Notes Placeholder 2"/>
          <p:cNvSpPr>
            <a:spLocks noGrp="1"/>
          </p:cNvSpPr>
          <p:nvPr>
            <p:ph type="body" idx="1"/>
          </p:nvPr>
        </p:nvSpPr>
        <p:spPr/>
        <p:txBody>
          <a:bodyPr/>
          <a:lstStyle/>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pPr defTabSz="947621">
              <a:defRPr/>
            </a:pPr>
            <a:fld id="{AF211AE4-D64D-4FFA-96B1-E1C2299B4333}" type="slidenum">
              <a:rPr lang="en-US">
                <a:solidFill>
                  <a:prstClr val="black"/>
                </a:solidFill>
                <a:latin typeface="Calibri"/>
              </a:rPr>
              <a:pPr defTabSz="947621">
                <a:defRPr/>
              </a:pPr>
              <a:t>14</a:t>
            </a:fld>
            <a:endParaRPr lang="en-US">
              <a:solidFill>
                <a:prstClr val="black"/>
              </a:solidFill>
              <a:latin typeface="Calibri"/>
            </a:endParaRPr>
          </a:p>
        </p:txBody>
      </p:sp>
      <p:sp>
        <p:nvSpPr>
          <p:cNvPr id="5" name="Date Placeholder 4">
            <a:extLst>
              <a:ext uri="{FF2B5EF4-FFF2-40B4-BE49-F238E27FC236}">
                <a16:creationId xmlns:a16="http://schemas.microsoft.com/office/drawing/2014/main" id="{ABCA37C8-B6E3-736B-DD56-95AC6C9F3403}"/>
              </a:ext>
            </a:extLst>
          </p:cNvPr>
          <p:cNvSpPr>
            <a:spLocks noGrp="1"/>
          </p:cNvSpPr>
          <p:nvPr>
            <p:ph type="dt" idx="1"/>
          </p:nvPr>
        </p:nvSpPr>
        <p:spPr/>
        <p:txBody>
          <a:bodyPr/>
          <a:lstStyle/>
          <a:p>
            <a:r>
              <a:rPr lang="en-US"/>
              <a:t>12/7/2022 pm</a:t>
            </a:r>
          </a:p>
        </p:txBody>
      </p:sp>
      <p:sp>
        <p:nvSpPr>
          <p:cNvPr id="6" name="Footer Placeholder 5">
            <a:extLst>
              <a:ext uri="{FF2B5EF4-FFF2-40B4-BE49-F238E27FC236}">
                <a16:creationId xmlns:a16="http://schemas.microsoft.com/office/drawing/2014/main" id="{7F3C59AB-2938-D136-29CD-57D6977CD371}"/>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B6DA5073-EBA8-5134-9847-1C8EEC7D5AAF}"/>
              </a:ext>
            </a:extLst>
          </p:cNvPr>
          <p:cNvSpPr>
            <a:spLocks noGrp="1"/>
          </p:cNvSpPr>
          <p:nvPr>
            <p:ph type="hdr" sz="quarter"/>
          </p:nvPr>
        </p:nvSpPr>
        <p:spPr/>
        <p:txBody>
          <a:bodyPr/>
          <a:lstStyle/>
          <a:p>
            <a:r>
              <a:rPr lang="en-US"/>
              <a:t>Class – The Life Of Christ (337)</a:t>
            </a:r>
          </a:p>
        </p:txBody>
      </p:sp>
    </p:spTree>
    <p:extLst>
      <p:ext uri="{BB962C8B-B14F-4D97-AF65-F5344CB8AC3E}">
        <p14:creationId xmlns:p14="http://schemas.microsoft.com/office/powerpoint/2010/main" val="12872282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fld id="{8CE1DC73-61C9-405E-8322-F48E24BD0DFF}" type="datetimeFigureOut">
              <a:rPr lang="en-US" smtClean="0"/>
              <a:t>12/9/2022</a:t>
            </a:fld>
            <a:endParaRPr lang="en-US"/>
          </a:p>
        </p:txBody>
      </p:sp>
      <p:sp>
        <p:nvSpPr>
          <p:cNvPr id="12" name="Footer Placeholder 16"/>
          <p:cNvSpPr>
            <a:spLocks noGrp="1"/>
          </p:cNvSpPr>
          <p:nvPr>
            <p:ph type="ftr" sz="quarter" idx="11"/>
          </p:nvPr>
        </p:nvSpPr>
        <p:spPr/>
        <p:txBody>
          <a:bodyPr/>
          <a:lstStyle>
            <a:lvl1pPr>
              <a:defRPr/>
            </a:lvl1pPr>
          </a:lstStyle>
          <a:p>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131152344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8CE1DC73-61C9-405E-8322-F48E24BD0DFF}" type="datetimeFigureOut">
              <a:rPr lang="en-US" smtClean="0"/>
              <a:t>12/9/2022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1192048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8CE1DC73-61C9-405E-8322-F48E24BD0DFF}" type="datetimeFigureOut">
              <a:rPr lang="en-US" smtClean="0"/>
              <a:t>12/9/2022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40963134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1282C250-457F-4C7A-B386-4E797DACBF1F}"/>
              </a:ext>
            </a:extLst>
          </p:cNvPr>
          <p:cNvGrpSpPr>
            <a:grpSpLocks/>
          </p:cNvGrpSpPr>
          <p:nvPr/>
        </p:nvGrpSpPr>
        <p:grpSpPr bwMode="auto">
          <a:xfrm>
            <a:off x="0" y="2"/>
            <a:ext cx="9144000" cy="6856413"/>
            <a:chOff x="0" y="0"/>
            <a:chExt cx="5760" cy="4319"/>
          </a:xfrm>
        </p:grpSpPr>
        <p:sp>
          <p:nvSpPr>
            <p:cNvPr id="5" name="Freeform 3">
              <a:extLst>
                <a:ext uri="{FF2B5EF4-FFF2-40B4-BE49-F238E27FC236}">
                  <a16:creationId xmlns:a16="http://schemas.microsoft.com/office/drawing/2014/main" id="{2DC30BAD-B058-4230-B304-958BA20F3C76}"/>
                </a:ext>
              </a:extLst>
            </p:cNvPr>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sz="1350"/>
            </a:p>
          </p:txBody>
        </p:sp>
        <p:sp>
          <p:nvSpPr>
            <p:cNvPr id="6" name="Freeform 4">
              <a:extLst>
                <a:ext uri="{FF2B5EF4-FFF2-40B4-BE49-F238E27FC236}">
                  <a16:creationId xmlns:a16="http://schemas.microsoft.com/office/drawing/2014/main" id="{2603A5D7-06DE-483C-8B6A-72276AE26FD4}"/>
                </a:ext>
              </a:extLst>
            </p:cNvPr>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sz="1350"/>
            </a:p>
          </p:txBody>
        </p:sp>
        <p:sp>
          <p:nvSpPr>
            <p:cNvPr id="7" name="Freeform 5">
              <a:extLst>
                <a:ext uri="{FF2B5EF4-FFF2-40B4-BE49-F238E27FC236}">
                  <a16:creationId xmlns:a16="http://schemas.microsoft.com/office/drawing/2014/main" id="{9DD05ABC-2944-4F51-B40B-0C842BFA6757}"/>
                </a:ext>
              </a:extLst>
            </p:cNvPr>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sz="1350"/>
            </a:p>
          </p:txBody>
        </p:sp>
        <p:sp>
          <p:nvSpPr>
            <p:cNvPr id="8" name="Freeform 6">
              <a:extLst>
                <a:ext uri="{FF2B5EF4-FFF2-40B4-BE49-F238E27FC236}">
                  <a16:creationId xmlns:a16="http://schemas.microsoft.com/office/drawing/2014/main" id="{053D384F-65F2-499E-810D-FE4898ECD694}"/>
                </a:ext>
              </a:extLst>
            </p:cNvPr>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sz="1350"/>
            </a:p>
          </p:txBody>
        </p:sp>
        <p:sp>
          <p:nvSpPr>
            <p:cNvPr id="9" name="Freeform 7">
              <a:extLst>
                <a:ext uri="{FF2B5EF4-FFF2-40B4-BE49-F238E27FC236}">
                  <a16:creationId xmlns:a16="http://schemas.microsoft.com/office/drawing/2014/main" id="{D8EC17EE-B2C0-455F-B589-CAC1F4EDA760}"/>
                </a:ext>
              </a:extLst>
            </p:cNvPr>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sz="1350"/>
            </a:p>
          </p:txBody>
        </p:sp>
        <p:sp>
          <p:nvSpPr>
            <p:cNvPr id="10" name="Freeform 8">
              <a:extLst>
                <a:ext uri="{FF2B5EF4-FFF2-40B4-BE49-F238E27FC236}">
                  <a16:creationId xmlns:a16="http://schemas.microsoft.com/office/drawing/2014/main" id="{2722E21B-878B-4C16-A684-17D9DDDA43CC}"/>
                </a:ext>
              </a:extLst>
            </p:cNvPr>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en-US" sz="1350"/>
            </a:p>
          </p:txBody>
        </p:sp>
        <p:sp>
          <p:nvSpPr>
            <p:cNvPr id="11" name="Freeform 9">
              <a:extLst>
                <a:ext uri="{FF2B5EF4-FFF2-40B4-BE49-F238E27FC236}">
                  <a16:creationId xmlns:a16="http://schemas.microsoft.com/office/drawing/2014/main" id="{832292A5-0769-448F-8D11-2E7E53A20019}"/>
                </a:ext>
              </a:extLst>
            </p:cNvPr>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en-US" sz="1350"/>
            </a:p>
          </p:txBody>
        </p:sp>
        <p:sp>
          <p:nvSpPr>
            <p:cNvPr id="12" name="Freeform 10">
              <a:extLst>
                <a:ext uri="{FF2B5EF4-FFF2-40B4-BE49-F238E27FC236}">
                  <a16:creationId xmlns:a16="http://schemas.microsoft.com/office/drawing/2014/main" id="{07F5A43F-9DD5-45F0-AA49-9BAACE016C0B}"/>
                </a:ext>
              </a:extLst>
            </p:cNvPr>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sz="1350"/>
            </a:p>
          </p:txBody>
        </p:sp>
        <p:sp>
          <p:nvSpPr>
            <p:cNvPr id="13" name="Freeform 11">
              <a:extLst>
                <a:ext uri="{FF2B5EF4-FFF2-40B4-BE49-F238E27FC236}">
                  <a16:creationId xmlns:a16="http://schemas.microsoft.com/office/drawing/2014/main" id="{1B814A9F-7F28-4856-9422-1CB1F6152F0B}"/>
                </a:ext>
              </a:extLst>
            </p:cNvPr>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en-US" sz="1350"/>
            </a:p>
          </p:txBody>
        </p:sp>
        <p:sp>
          <p:nvSpPr>
            <p:cNvPr id="14" name="Freeform 12">
              <a:extLst>
                <a:ext uri="{FF2B5EF4-FFF2-40B4-BE49-F238E27FC236}">
                  <a16:creationId xmlns:a16="http://schemas.microsoft.com/office/drawing/2014/main" id="{29179D20-A47D-4BD6-9790-A93994FA52D0}"/>
                </a:ext>
              </a:extLst>
            </p:cNvPr>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sz="1350"/>
            </a:p>
          </p:txBody>
        </p:sp>
        <p:sp>
          <p:nvSpPr>
            <p:cNvPr id="15" name="Freeform 13">
              <a:extLst>
                <a:ext uri="{FF2B5EF4-FFF2-40B4-BE49-F238E27FC236}">
                  <a16:creationId xmlns:a16="http://schemas.microsoft.com/office/drawing/2014/main" id="{AF6D9AE7-85E8-4796-87F8-288D8F063D16}"/>
                </a:ext>
              </a:extLst>
            </p:cNvPr>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en-US" sz="1350"/>
            </a:p>
          </p:txBody>
        </p:sp>
        <p:sp>
          <p:nvSpPr>
            <p:cNvPr id="16" name="Freeform 14">
              <a:extLst>
                <a:ext uri="{FF2B5EF4-FFF2-40B4-BE49-F238E27FC236}">
                  <a16:creationId xmlns:a16="http://schemas.microsoft.com/office/drawing/2014/main" id="{718E11BD-D666-4E9A-95DA-5DC767F1C745}"/>
                </a:ext>
              </a:extLst>
            </p:cNvPr>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sz="1350"/>
            </a:p>
          </p:txBody>
        </p:sp>
        <p:sp>
          <p:nvSpPr>
            <p:cNvPr id="17" name="Freeform 15">
              <a:extLst>
                <a:ext uri="{FF2B5EF4-FFF2-40B4-BE49-F238E27FC236}">
                  <a16:creationId xmlns:a16="http://schemas.microsoft.com/office/drawing/2014/main" id="{FF375D77-0FE9-4E49-89C7-67C47E67B1A6}"/>
                </a:ext>
              </a:extLst>
            </p:cNvPr>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sz="1350"/>
            </a:p>
          </p:txBody>
        </p:sp>
        <p:sp>
          <p:nvSpPr>
            <p:cNvPr id="18" name="Freeform 16">
              <a:extLst>
                <a:ext uri="{FF2B5EF4-FFF2-40B4-BE49-F238E27FC236}">
                  <a16:creationId xmlns:a16="http://schemas.microsoft.com/office/drawing/2014/main" id="{AC2F32CD-FA53-4D90-84E6-E645E6868928}"/>
                </a:ext>
              </a:extLst>
            </p:cNvPr>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sz="1350"/>
            </a:p>
          </p:txBody>
        </p:sp>
        <p:sp>
          <p:nvSpPr>
            <p:cNvPr id="19" name="Freeform 17">
              <a:extLst>
                <a:ext uri="{FF2B5EF4-FFF2-40B4-BE49-F238E27FC236}">
                  <a16:creationId xmlns:a16="http://schemas.microsoft.com/office/drawing/2014/main" id="{45A4CD36-D65E-41B8-AF6F-922D1FA9488D}"/>
                </a:ext>
              </a:extLst>
            </p:cNvPr>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sz="1350"/>
            </a:p>
          </p:txBody>
        </p:sp>
        <p:sp>
          <p:nvSpPr>
            <p:cNvPr id="20" name="Freeform 18">
              <a:extLst>
                <a:ext uri="{FF2B5EF4-FFF2-40B4-BE49-F238E27FC236}">
                  <a16:creationId xmlns:a16="http://schemas.microsoft.com/office/drawing/2014/main" id="{3F309599-D572-4FAB-BC61-5506319E13D1}"/>
                </a:ext>
              </a:extLst>
            </p:cNvPr>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sz="1350"/>
            </a:p>
          </p:txBody>
        </p:sp>
        <p:sp>
          <p:nvSpPr>
            <p:cNvPr id="21" name="Freeform 19">
              <a:extLst>
                <a:ext uri="{FF2B5EF4-FFF2-40B4-BE49-F238E27FC236}">
                  <a16:creationId xmlns:a16="http://schemas.microsoft.com/office/drawing/2014/main" id="{4CA89A3D-FC75-427A-8410-28FED7173EA8}"/>
                </a:ext>
              </a:extLst>
            </p:cNvPr>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en-US" sz="1350"/>
            </a:p>
          </p:txBody>
        </p:sp>
        <p:sp>
          <p:nvSpPr>
            <p:cNvPr id="22" name="Freeform 20">
              <a:extLst>
                <a:ext uri="{FF2B5EF4-FFF2-40B4-BE49-F238E27FC236}">
                  <a16:creationId xmlns:a16="http://schemas.microsoft.com/office/drawing/2014/main" id="{25D842CB-6534-4046-95FE-F1989891227C}"/>
                </a:ext>
              </a:extLst>
            </p:cNvPr>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sz="1350"/>
            </a:p>
          </p:txBody>
        </p:sp>
        <p:sp>
          <p:nvSpPr>
            <p:cNvPr id="23" name="Freeform 21">
              <a:extLst>
                <a:ext uri="{FF2B5EF4-FFF2-40B4-BE49-F238E27FC236}">
                  <a16:creationId xmlns:a16="http://schemas.microsoft.com/office/drawing/2014/main" id="{7E3DFC22-B546-432F-B487-2AB53CD1DF87}"/>
                </a:ext>
              </a:extLst>
            </p:cNvPr>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en-US" sz="1350"/>
            </a:p>
          </p:txBody>
        </p:sp>
        <p:sp>
          <p:nvSpPr>
            <p:cNvPr id="24" name="Freeform 22">
              <a:extLst>
                <a:ext uri="{FF2B5EF4-FFF2-40B4-BE49-F238E27FC236}">
                  <a16:creationId xmlns:a16="http://schemas.microsoft.com/office/drawing/2014/main" id="{827E8F78-70EA-49A4-AEBD-59AC05DB9B17}"/>
                </a:ext>
              </a:extLst>
            </p:cNvPr>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sz="1350"/>
            </a:p>
          </p:txBody>
        </p:sp>
        <p:sp>
          <p:nvSpPr>
            <p:cNvPr id="25" name="Freeform 23">
              <a:extLst>
                <a:ext uri="{FF2B5EF4-FFF2-40B4-BE49-F238E27FC236}">
                  <a16:creationId xmlns:a16="http://schemas.microsoft.com/office/drawing/2014/main" id="{D010DEB9-F3D9-4D8C-BEF6-16BC8CD667C9}"/>
                </a:ext>
              </a:extLst>
            </p:cNvPr>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sz="1350"/>
            </a:p>
          </p:txBody>
        </p:sp>
        <p:sp>
          <p:nvSpPr>
            <p:cNvPr id="26" name="Freeform 24">
              <a:extLst>
                <a:ext uri="{FF2B5EF4-FFF2-40B4-BE49-F238E27FC236}">
                  <a16:creationId xmlns:a16="http://schemas.microsoft.com/office/drawing/2014/main" id="{60665FA2-105C-45B2-8274-98191D89AB5E}"/>
                </a:ext>
              </a:extLst>
            </p:cNvPr>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sz="1350"/>
            </a:p>
          </p:txBody>
        </p:sp>
        <p:sp>
          <p:nvSpPr>
            <p:cNvPr id="27" name="Freeform 25">
              <a:extLst>
                <a:ext uri="{FF2B5EF4-FFF2-40B4-BE49-F238E27FC236}">
                  <a16:creationId xmlns:a16="http://schemas.microsoft.com/office/drawing/2014/main" id="{56A4D65E-C0E7-4548-AB4E-6B416CBEFC8E}"/>
                </a:ext>
              </a:extLst>
            </p:cNvPr>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en-US" sz="1350"/>
            </a:p>
          </p:txBody>
        </p:sp>
        <p:sp>
          <p:nvSpPr>
            <p:cNvPr id="28" name="Freeform 26">
              <a:extLst>
                <a:ext uri="{FF2B5EF4-FFF2-40B4-BE49-F238E27FC236}">
                  <a16:creationId xmlns:a16="http://schemas.microsoft.com/office/drawing/2014/main" id="{852C0024-DD91-4493-83C0-99D7CA98C4FC}"/>
                </a:ext>
              </a:extLst>
            </p:cNvPr>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sz="1350"/>
            </a:p>
          </p:txBody>
        </p:sp>
        <p:sp>
          <p:nvSpPr>
            <p:cNvPr id="29" name="Freeform 27">
              <a:extLst>
                <a:ext uri="{FF2B5EF4-FFF2-40B4-BE49-F238E27FC236}">
                  <a16:creationId xmlns:a16="http://schemas.microsoft.com/office/drawing/2014/main" id="{07E3210E-6826-4209-A703-D35C25398561}"/>
                </a:ext>
              </a:extLst>
            </p:cNvPr>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sz="1350"/>
            </a:p>
          </p:txBody>
        </p:sp>
        <p:sp>
          <p:nvSpPr>
            <p:cNvPr id="30" name="Freeform 28">
              <a:extLst>
                <a:ext uri="{FF2B5EF4-FFF2-40B4-BE49-F238E27FC236}">
                  <a16:creationId xmlns:a16="http://schemas.microsoft.com/office/drawing/2014/main" id="{71CF571D-EA4C-463D-AA78-C8BBD4CC0A94}"/>
                </a:ext>
              </a:extLst>
            </p:cNvPr>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en-US" sz="1350"/>
            </a:p>
          </p:txBody>
        </p:sp>
        <p:sp>
          <p:nvSpPr>
            <p:cNvPr id="31" name="Freeform 29">
              <a:extLst>
                <a:ext uri="{FF2B5EF4-FFF2-40B4-BE49-F238E27FC236}">
                  <a16:creationId xmlns:a16="http://schemas.microsoft.com/office/drawing/2014/main" id="{D71D9B55-F172-4CE2-A758-49634F1EA032}"/>
                </a:ext>
              </a:extLst>
            </p:cNvPr>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sz="1350"/>
            </a:p>
          </p:txBody>
        </p:sp>
        <p:sp>
          <p:nvSpPr>
            <p:cNvPr id="32" name="Freeform 30">
              <a:extLst>
                <a:ext uri="{FF2B5EF4-FFF2-40B4-BE49-F238E27FC236}">
                  <a16:creationId xmlns:a16="http://schemas.microsoft.com/office/drawing/2014/main" id="{FE9BD76E-6303-4216-9423-C824AC45E0CC}"/>
                </a:ext>
              </a:extLst>
            </p:cNvPr>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en-US" sz="1350"/>
            </a:p>
          </p:txBody>
        </p:sp>
        <p:sp>
          <p:nvSpPr>
            <p:cNvPr id="33" name="Freeform 31">
              <a:extLst>
                <a:ext uri="{FF2B5EF4-FFF2-40B4-BE49-F238E27FC236}">
                  <a16:creationId xmlns:a16="http://schemas.microsoft.com/office/drawing/2014/main" id="{0424AC4D-6DC1-40A6-855B-6808B68689B3}"/>
                </a:ext>
              </a:extLst>
            </p:cNvPr>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sz="1350"/>
            </a:p>
          </p:txBody>
        </p:sp>
        <p:sp>
          <p:nvSpPr>
            <p:cNvPr id="34" name="Freeform 32">
              <a:extLst>
                <a:ext uri="{FF2B5EF4-FFF2-40B4-BE49-F238E27FC236}">
                  <a16:creationId xmlns:a16="http://schemas.microsoft.com/office/drawing/2014/main" id="{CA3E11CE-358B-4B16-9A03-944333DD3A94}"/>
                </a:ext>
              </a:extLst>
            </p:cNvPr>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sz="1350"/>
            </a:p>
          </p:txBody>
        </p:sp>
        <p:sp>
          <p:nvSpPr>
            <p:cNvPr id="35" name="Freeform 33">
              <a:extLst>
                <a:ext uri="{FF2B5EF4-FFF2-40B4-BE49-F238E27FC236}">
                  <a16:creationId xmlns:a16="http://schemas.microsoft.com/office/drawing/2014/main" id="{B3EC7C07-261E-4622-9845-0AD76985246E}"/>
                </a:ext>
              </a:extLst>
            </p:cNvPr>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sz="1350"/>
            </a:p>
          </p:txBody>
        </p:sp>
        <p:sp>
          <p:nvSpPr>
            <p:cNvPr id="36" name="Freeform 34">
              <a:extLst>
                <a:ext uri="{FF2B5EF4-FFF2-40B4-BE49-F238E27FC236}">
                  <a16:creationId xmlns:a16="http://schemas.microsoft.com/office/drawing/2014/main" id="{B18195C9-5C53-4A2E-8DEA-4A8F97CCC7AC}"/>
                </a:ext>
              </a:extLst>
            </p:cNvPr>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sz="1350"/>
            </a:p>
          </p:txBody>
        </p:sp>
        <p:sp>
          <p:nvSpPr>
            <p:cNvPr id="37" name="Freeform 35">
              <a:extLst>
                <a:ext uri="{FF2B5EF4-FFF2-40B4-BE49-F238E27FC236}">
                  <a16:creationId xmlns:a16="http://schemas.microsoft.com/office/drawing/2014/main" id="{CFC1AC2F-1224-46EF-84F9-2164FA6AD868}"/>
                </a:ext>
              </a:extLst>
            </p:cNvPr>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sz="1350"/>
            </a:p>
          </p:txBody>
        </p:sp>
        <p:sp>
          <p:nvSpPr>
            <p:cNvPr id="38" name="Freeform 36">
              <a:extLst>
                <a:ext uri="{FF2B5EF4-FFF2-40B4-BE49-F238E27FC236}">
                  <a16:creationId xmlns:a16="http://schemas.microsoft.com/office/drawing/2014/main" id="{71625EE2-00AE-4F00-A8FC-B0737CA3525C}"/>
                </a:ext>
              </a:extLst>
            </p:cNvPr>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sz="1350"/>
            </a:p>
          </p:txBody>
        </p:sp>
        <p:sp>
          <p:nvSpPr>
            <p:cNvPr id="39" name="Freeform 37">
              <a:extLst>
                <a:ext uri="{FF2B5EF4-FFF2-40B4-BE49-F238E27FC236}">
                  <a16:creationId xmlns:a16="http://schemas.microsoft.com/office/drawing/2014/main" id="{52DCC0EE-8C59-4356-8210-BB82E9AFF5F8}"/>
                </a:ext>
              </a:extLst>
            </p:cNvPr>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sz="1350"/>
            </a:p>
          </p:txBody>
        </p:sp>
        <p:sp>
          <p:nvSpPr>
            <p:cNvPr id="40" name="Freeform 38">
              <a:extLst>
                <a:ext uri="{FF2B5EF4-FFF2-40B4-BE49-F238E27FC236}">
                  <a16:creationId xmlns:a16="http://schemas.microsoft.com/office/drawing/2014/main" id="{74E1085B-2AD0-4379-B6B2-D7BD93A063E1}"/>
                </a:ext>
              </a:extLst>
            </p:cNvPr>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sz="1350"/>
            </a:p>
          </p:txBody>
        </p:sp>
        <p:grpSp>
          <p:nvGrpSpPr>
            <p:cNvPr id="41" name="Group 39">
              <a:extLst>
                <a:ext uri="{FF2B5EF4-FFF2-40B4-BE49-F238E27FC236}">
                  <a16:creationId xmlns:a16="http://schemas.microsoft.com/office/drawing/2014/main" id="{5DFE205B-4620-4340-974E-E20B62AC1DA5}"/>
                </a:ext>
              </a:extLst>
            </p:cNvPr>
            <p:cNvGrpSpPr>
              <a:grpSpLocks/>
            </p:cNvGrpSpPr>
            <p:nvPr userDrawn="1"/>
          </p:nvGrpSpPr>
          <p:grpSpPr bwMode="auto">
            <a:xfrm>
              <a:off x="0" y="1632"/>
              <a:ext cx="5758" cy="1858"/>
              <a:chOff x="0" y="1632"/>
              <a:chExt cx="5758" cy="1858"/>
            </a:xfrm>
          </p:grpSpPr>
          <p:sp>
            <p:nvSpPr>
              <p:cNvPr id="42" name="Freeform 40">
                <a:extLst>
                  <a:ext uri="{FF2B5EF4-FFF2-40B4-BE49-F238E27FC236}">
                    <a16:creationId xmlns:a16="http://schemas.microsoft.com/office/drawing/2014/main" id="{5AA4FF48-C955-4C22-9BDF-80A586CA072F}"/>
                  </a:ext>
                </a:extLst>
              </p:cNvPr>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sz="1350"/>
              </a:p>
            </p:txBody>
          </p:sp>
          <p:sp>
            <p:nvSpPr>
              <p:cNvPr id="43" name="Freeform 41">
                <a:extLst>
                  <a:ext uri="{FF2B5EF4-FFF2-40B4-BE49-F238E27FC236}">
                    <a16:creationId xmlns:a16="http://schemas.microsoft.com/office/drawing/2014/main" id="{6FC64B2A-B230-44F5-9A4E-3F1B23A6B4EF}"/>
                  </a:ext>
                </a:extLst>
              </p:cNvPr>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sz="1350"/>
              </a:p>
            </p:txBody>
          </p:sp>
        </p:grpSp>
      </p:grpSp>
      <p:sp>
        <p:nvSpPr>
          <p:cNvPr id="45098" name="Rectangle 42"/>
          <p:cNvSpPr>
            <a:spLocks noGrp="1" noChangeArrowheads="1"/>
          </p:cNvSpPr>
          <p:nvPr>
            <p:ph type="ctrTitle" sz="quarter"/>
          </p:nvPr>
        </p:nvSpPr>
        <p:spPr>
          <a:xfrm>
            <a:off x="457200" y="1600200"/>
            <a:ext cx="8229600" cy="1828800"/>
          </a:xfrm>
        </p:spPr>
        <p:txBody>
          <a:bodyPr/>
          <a:lstStyle>
            <a:lvl1pPr>
              <a:defRPr sz="3600"/>
            </a:lvl1pPr>
          </a:lstStyle>
          <a:p>
            <a:r>
              <a:rPr lang="en-US"/>
              <a:t>Click to edit Master title style</a:t>
            </a:r>
          </a:p>
        </p:txBody>
      </p:sp>
      <p:sp>
        <p:nvSpPr>
          <p:cNvPr id="45099"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2700"/>
            </a:lvl1pPr>
          </a:lstStyle>
          <a:p>
            <a:r>
              <a:rPr lang="en-US"/>
              <a:t>Click to edit Master subtitle style</a:t>
            </a:r>
          </a:p>
        </p:txBody>
      </p:sp>
      <p:sp>
        <p:nvSpPr>
          <p:cNvPr id="44" name="Rectangle 44">
            <a:extLst>
              <a:ext uri="{FF2B5EF4-FFF2-40B4-BE49-F238E27FC236}">
                <a16:creationId xmlns:a16="http://schemas.microsoft.com/office/drawing/2014/main" id="{A3F7AFF3-0B50-46F4-B24F-84C29888CF86}"/>
              </a:ext>
            </a:extLst>
          </p:cNvPr>
          <p:cNvSpPr>
            <a:spLocks noGrp="1" noChangeArrowheads="1"/>
          </p:cNvSpPr>
          <p:nvPr>
            <p:ph type="dt" sz="quarter" idx="10"/>
          </p:nvPr>
        </p:nvSpPr>
        <p:spPr/>
        <p:txBody>
          <a:bodyPr/>
          <a:lstStyle>
            <a:lvl1pPr>
              <a:defRPr/>
            </a:lvl1pPr>
          </a:lstStyle>
          <a:p>
            <a:pPr>
              <a:defRPr/>
            </a:pPr>
            <a:endParaRPr lang="en-US"/>
          </a:p>
        </p:txBody>
      </p:sp>
      <p:sp>
        <p:nvSpPr>
          <p:cNvPr id="45" name="Rectangle 45">
            <a:extLst>
              <a:ext uri="{FF2B5EF4-FFF2-40B4-BE49-F238E27FC236}">
                <a16:creationId xmlns:a16="http://schemas.microsoft.com/office/drawing/2014/main" id="{04F2EDE9-C9BB-418B-922A-87D2103310CC}"/>
              </a:ext>
            </a:extLst>
          </p:cNvPr>
          <p:cNvSpPr>
            <a:spLocks noGrp="1" noChangeArrowheads="1"/>
          </p:cNvSpPr>
          <p:nvPr>
            <p:ph type="ftr" sz="quarter" idx="11"/>
          </p:nvPr>
        </p:nvSpPr>
        <p:spPr/>
        <p:txBody>
          <a:bodyPr/>
          <a:lstStyle>
            <a:lvl1pPr>
              <a:defRPr/>
            </a:lvl1pPr>
          </a:lstStyle>
          <a:p>
            <a:pPr>
              <a:defRPr/>
            </a:pPr>
            <a:endParaRPr lang="en-US"/>
          </a:p>
        </p:txBody>
      </p:sp>
      <p:sp>
        <p:nvSpPr>
          <p:cNvPr id="46" name="Rectangle 46">
            <a:extLst>
              <a:ext uri="{FF2B5EF4-FFF2-40B4-BE49-F238E27FC236}">
                <a16:creationId xmlns:a16="http://schemas.microsoft.com/office/drawing/2014/main" id="{FF972E86-EF57-4D37-8D39-82DDC49E5403}"/>
              </a:ext>
            </a:extLst>
          </p:cNvPr>
          <p:cNvSpPr>
            <a:spLocks noGrp="1" noChangeArrowheads="1"/>
          </p:cNvSpPr>
          <p:nvPr>
            <p:ph type="sldNum" sz="quarter" idx="12"/>
          </p:nvPr>
        </p:nvSpPr>
        <p:spPr/>
        <p:txBody>
          <a:bodyPr/>
          <a:lstStyle>
            <a:lvl1pPr>
              <a:defRPr/>
            </a:lvl1pPr>
          </a:lstStyle>
          <a:p>
            <a:fld id="{35AD8A3C-5DA6-495D-A9BD-58A06276EF55}" type="slidenum">
              <a:rPr lang="en-US" altLang="en-US"/>
              <a:pPr/>
              <a:t>‹#›</a:t>
            </a:fld>
            <a:endParaRPr lang="en-US" altLang="en-US"/>
          </a:p>
        </p:txBody>
      </p:sp>
    </p:spTree>
    <p:extLst>
      <p:ext uri="{BB962C8B-B14F-4D97-AF65-F5344CB8AC3E}">
        <p14:creationId xmlns:p14="http://schemas.microsoft.com/office/powerpoint/2010/main" val="28964888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a:extLst>
              <a:ext uri="{FF2B5EF4-FFF2-40B4-BE49-F238E27FC236}">
                <a16:creationId xmlns:a16="http://schemas.microsoft.com/office/drawing/2014/main" id="{0D233C19-1589-4789-BAD7-074633F5C0B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45">
            <a:extLst>
              <a:ext uri="{FF2B5EF4-FFF2-40B4-BE49-F238E27FC236}">
                <a16:creationId xmlns:a16="http://schemas.microsoft.com/office/drawing/2014/main" id="{0B1BF165-0E9D-4B1D-B5ED-CD5A30F6DDE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6">
            <a:extLst>
              <a:ext uri="{FF2B5EF4-FFF2-40B4-BE49-F238E27FC236}">
                <a16:creationId xmlns:a16="http://schemas.microsoft.com/office/drawing/2014/main" id="{338B8029-57ED-41E0-9B40-35CEEE6BBEBA}"/>
              </a:ext>
            </a:extLst>
          </p:cNvPr>
          <p:cNvSpPr>
            <a:spLocks noGrp="1" noChangeArrowheads="1"/>
          </p:cNvSpPr>
          <p:nvPr>
            <p:ph type="sldNum" sz="quarter" idx="12"/>
          </p:nvPr>
        </p:nvSpPr>
        <p:spPr>
          <a:ln/>
        </p:spPr>
        <p:txBody>
          <a:bodyPr/>
          <a:lstStyle>
            <a:lvl1pPr>
              <a:defRPr/>
            </a:lvl1pPr>
          </a:lstStyle>
          <a:p>
            <a:fld id="{86106C48-2BB5-4B4C-BE0D-70E5C7D54FC0}" type="slidenum">
              <a:rPr lang="en-US" altLang="en-US"/>
              <a:pPr/>
              <a:t>‹#›</a:t>
            </a:fld>
            <a:endParaRPr lang="en-US" altLang="en-US"/>
          </a:p>
        </p:txBody>
      </p:sp>
    </p:spTree>
    <p:extLst>
      <p:ext uri="{BB962C8B-B14F-4D97-AF65-F5344CB8AC3E}">
        <p14:creationId xmlns:p14="http://schemas.microsoft.com/office/powerpoint/2010/main" val="3616427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44">
            <a:extLst>
              <a:ext uri="{FF2B5EF4-FFF2-40B4-BE49-F238E27FC236}">
                <a16:creationId xmlns:a16="http://schemas.microsoft.com/office/drawing/2014/main" id="{7D31826F-4D92-4564-BAE1-7231F77ADB5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45">
            <a:extLst>
              <a:ext uri="{FF2B5EF4-FFF2-40B4-BE49-F238E27FC236}">
                <a16:creationId xmlns:a16="http://schemas.microsoft.com/office/drawing/2014/main" id="{59144B15-8D15-4511-9835-AFD531EF8D3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6">
            <a:extLst>
              <a:ext uri="{FF2B5EF4-FFF2-40B4-BE49-F238E27FC236}">
                <a16:creationId xmlns:a16="http://schemas.microsoft.com/office/drawing/2014/main" id="{50F111D3-1D9B-42B0-9E58-58DD7B6B1DE3}"/>
              </a:ext>
            </a:extLst>
          </p:cNvPr>
          <p:cNvSpPr>
            <a:spLocks noGrp="1" noChangeArrowheads="1"/>
          </p:cNvSpPr>
          <p:nvPr>
            <p:ph type="sldNum" sz="quarter" idx="12"/>
          </p:nvPr>
        </p:nvSpPr>
        <p:spPr>
          <a:ln/>
        </p:spPr>
        <p:txBody>
          <a:bodyPr/>
          <a:lstStyle>
            <a:lvl1pPr>
              <a:defRPr/>
            </a:lvl1pPr>
          </a:lstStyle>
          <a:p>
            <a:fld id="{524B4FAE-607D-4A21-B331-329ECCB705E9}" type="slidenum">
              <a:rPr lang="en-US" altLang="en-US"/>
              <a:pPr/>
              <a:t>‹#›</a:t>
            </a:fld>
            <a:endParaRPr lang="en-US" altLang="en-US"/>
          </a:p>
        </p:txBody>
      </p:sp>
    </p:spTree>
    <p:extLst>
      <p:ext uri="{BB962C8B-B14F-4D97-AF65-F5344CB8AC3E}">
        <p14:creationId xmlns:p14="http://schemas.microsoft.com/office/powerpoint/2010/main" val="28794993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30725"/>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30725"/>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4">
            <a:extLst>
              <a:ext uri="{FF2B5EF4-FFF2-40B4-BE49-F238E27FC236}">
                <a16:creationId xmlns:a16="http://schemas.microsoft.com/office/drawing/2014/main" id="{E60011EE-3897-4A4E-877D-1115C53613B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45">
            <a:extLst>
              <a:ext uri="{FF2B5EF4-FFF2-40B4-BE49-F238E27FC236}">
                <a16:creationId xmlns:a16="http://schemas.microsoft.com/office/drawing/2014/main" id="{50F8A184-9C4C-4808-AD71-8A3287BAC31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6">
            <a:extLst>
              <a:ext uri="{FF2B5EF4-FFF2-40B4-BE49-F238E27FC236}">
                <a16:creationId xmlns:a16="http://schemas.microsoft.com/office/drawing/2014/main" id="{E6591FB6-73D8-4205-9E47-E6CA01AEA242}"/>
              </a:ext>
            </a:extLst>
          </p:cNvPr>
          <p:cNvSpPr>
            <a:spLocks noGrp="1" noChangeArrowheads="1"/>
          </p:cNvSpPr>
          <p:nvPr>
            <p:ph type="sldNum" sz="quarter" idx="12"/>
          </p:nvPr>
        </p:nvSpPr>
        <p:spPr>
          <a:ln/>
        </p:spPr>
        <p:txBody>
          <a:bodyPr/>
          <a:lstStyle>
            <a:lvl1pPr>
              <a:defRPr/>
            </a:lvl1pPr>
          </a:lstStyle>
          <a:p>
            <a:fld id="{932ACDEF-6418-477A-B2EA-0C567BE99C44}" type="slidenum">
              <a:rPr lang="en-US" altLang="en-US"/>
              <a:pPr/>
              <a:t>‹#›</a:t>
            </a:fld>
            <a:endParaRPr lang="en-US" altLang="en-US"/>
          </a:p>
        </p:txBody>
      </p:sp>
    </p:spTree>
    <p:extLst>
      <p:ext uri="{BB962C8B-B14F-4D97-AF65-F5344CB8AC3E}">
        <p14:creationId xmlns:p14="http://schemas.microsoft.com/office/powerpoint/2010/main" val="25127790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4">
            <a:extLst>
              <a:ext uri="{FF2B5EF4-FFF2-40B4-BE49-F238E27FC236}">
                <a16:creationId xmlns:a16="http://schemas.microsoft.com/office/drawing/2014/main" id="{86EDAEBD-E9F6-4761-8973-3080FB260D9F}"/>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45">
            <a:extLst>
              <a:ext uri="{FF2B5EF4-FFF2-40B4-BE49-F238E27FC236}">
                <a16:creationId xmlns:a16="http://schemas.microsoft.com/office/drawing/2014/main" id="{B58807AE-EB04-4CFD-A16F-10ABE3BF796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46">
            <a:extLst>
              <a:ext uri="{FF2B5EF4-FFF2-40B4-BE49-F238E27FC236}">
                <a16:creationId xmlns:a16="http://schemas.microsoft.com/office/drawing/2014/main" id="{F72CEE31-9980-48DD-BCE7-11CABC8FEE4E}"/>
              </a:ext>
            </a:extLst>
          </p:cNvPr>
          <p:cNvSpPr>
            <a:spLocks noGrp="1" noChangeArrowheads="1"/>
          </p:cNvSpPr>
          <p:nvPr>
            <p:ph type="sldNum" sz="quarter" idx="12"/>
          </p:nvPr>
        </p:nvSpPr>
        <p:spPr>
          <a:ln/>
        </p:spPr>
        <p:txBody>
          <a:bodyPr/>
          <a:lstStyle>
            <a:lvl1pPr>
              <a:defRPr/>
            </a:lvl1pPr>
          </a:lstStyle>
          <a:p>
            <a:fld id="{7AF122CD-2904-4BA7-A5E3-3EF8047CF6D3}" type="slidenum">
              <a:rPr lang="en-US" altLang="en-US"/>
              <a:pPr/>
              <a:t>‹#›</a:t>
            </a:fld>
            <a:endParaRPr lang="en-US" altLang="en-US"/>
          </a:p>
        </p:txBody>
      </p:sp>
    </p:spTree>
    <p:extLst>
      <p:ext uri="{BB962C8B-B14F-4D97-AF65-F5344CB8AC3E}">
        <p14:creationId xmlns:p14="http://schemas.microsoft.com/office/powerpoint/2010/main" val="8415803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4">
            <a:extLst>
              <a:ext uri="{FF2B5EF4-FFF2-40B4-BE49-F238E27FC236}">
                <a16:creationId xmlns:a16="http://schemas.microsoft.com/office/drawing/2014/main" id="{4DC805EF-A691-450C-AF8F-977C2EC4D7AF}"/>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45">
            <a:extLst>
              <a:ext uri="{FF2B5EF4-FFF2-40B4-BE49-F238E27FC236}">
                <a16:creationId xmlns:a16="http://schemas.microsoft.com/office/drawing/2014/main" id="{B2EBE50E-7F69-448C-BC39-909453928E0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46">
            <a:extLst>
              <a:ext uri="{FF2B5EF4-FFF2-40B4-BE49-F238E27FC236}">
                <a16:creationId xmlns:a16="http://schemas.microsoft.com/office/drawing/2014/main" id="{A354F7EE-7642-41CE-B0DD-B63FB322AC16}"/>
              </a:ext>
            </a:extLst>
          </p:cNvPr>
          <p:cNvSpPr>
            <a:spLocks noGrp="1" noChangeArrowheads="1"/>
          </p:cNvSpPr>
          <p:nvPr>
            <p:ph type="sldNum" sz="quarter" idx="12"/>
          </p:nvPr>
        </p:nvSpPr>
        <p:spPr>
          <a:ln/>
        </p:spPr>
        <p:txBody>
          <a:bodyPr/>
          <a:lstStyle>
            <a:lvl1pPr>
              <a:defRPr/>
            </a:lvl1pPr>
          </a:lstStyle>
          <a:p>
            <a:fld id="{0B70F7FB-D6F9-4A69-9433-323ABCF3BBAE}" type="slidenum">
              <a:rPr lang="en-US" altLang="en-US"/>
              <a:pPr/>
              <a:t>‹#›</a:t>
            </a:fld>
            <a:endParaRPr lang="en-US" altLang="en-US"/>
          </a:p>
        </p:txBody>
      </p:sp>
    </p:spTree>
    <p:extLst>
      <p:ext uri="{BB962C8B-B14F-4D97-AF65-F5344CB8AC3E}">
        <p14:creationId xmlns:p14="http://schemas.microsoft.com/office/powerpoint/2010/main" val="3647218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4">
            <a:extLst>
              <a:ext uri="{FF2B5EF4-FFF2-40B4-BE49-F238E27FC236}">
                <a16:creationId xmlns:a16="http://schemas.microsoft.com/office/drawing/2014/main" id="{CFF8A22C-34FB-49A5-B071-31BE66D69394}"/>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45">
            <a:extLst>
              <a:ext uri="{FF2B5EF4-FFF2-40B4-BE49-F238E27FC236}">
                <a16:creationId xmlns:a16="http://schemas.microsoft.com/office/drawing/2014/main" id="{E6189858-9C90-41A8-B9DA-DC2C8DADF22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46">
            <a:extLst>
              <a:ext uri="{FF2B5EF4-FFF2-40B4-BE49-F238E27FC236}">
                <a16:creationId xmlns:a16="http://schemas.microsoft.com/office/drawing/2014/main" id="{053EF234-AD48-4FD6-A76F-D03D24BB61EB}"/>
              </a:ext>
            </a:extLst>
          </p:cNvPr>
          <p:cNvSpPr>
            <a:spLocks noGrp="1" noChangeArrowheads="1"/>
          </p:cNvSpPr>
          <p:nvPr>
            <p:ph type="sldNum" sz="quarter" idx="12"/>
          </p:nvPr>
        </p:nvSpPr>
        <p:spPr>
          <a:ln/>
        </p:spPr>
        <p:txBody>
          <a:bodyPr/>
          <a:lstStyle>
            <a:lvl1pPr>
              <a:defRPr/>
            </a:lvl1pPr>
          </a:lstStyle>
          <a:p>
            <a:fld id="{511E0F8E-387D-46D2-802E-59D99028F3C8}" type="slidenum">
              <a:rPr lang="en-US" altLang="en-US"/>
              <a:pPr/>
              <a:t>‹#›</a:t>
            </a:fld>
            <a:endParaRPr lang="en-US" altLang="en-US"/>
          </a:p>
        </p:txBody>
      </p:sp>
    </p:spTree>
    <p:extLst>
      <p:ext uri="{BB962C8B-B14F-4D97-AF65-F5344CB8AC3E}">
        <p14:creationId xmlns:p14="http://schemas.microsoft.com/office/powerpoint/2010/main" val="10341517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44">
            <a:extLst>
              <a:ext uri="{FF2B5EF4-FFF2-40B4-BE49-F238E27FC236}">
                <a16:creationId xmlns:a16="http://schemas.microsoft.com/office/drawing/2014/main" id="{54BF15DB-45DC-45A1-87CA-67DDC3B3B2A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45">
            <a:extLst>
              <a:ext uri="{FF2B5EF4-FFF2-40B4-BE49-F238E27FC236}">
                <a16:creationId xmlns:a16="http://schemas.microsoft.com/office/drawing/2014/main" id="{A7F88127-D7CE-490E-8BA8-AB956D743F9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6">
            <a:extLst>
              <a:ext uri="{FF2B5EF4-FFF2-40B4-BE49-F238E27FC236}">
                <a16:creationId xmlns:a16="http://schemas.microsoft.com/office/drawing/2014/main" id="{C036F502-D057-4F92-BB0A-50A7D653CC6C}"/>
              </a:ext>
            </a:extLst>
          </p:cNvPr>
          <p:cNvSpPr>
            <a:spLocks noGrp="1" noChangeArrowheads="1"/>
          </p:cNvSpPr>
          <p:nvPr>
            <p:ph type="sldNum" sz="quarter" idx="12"/>
          </p:nvPr>
        </p:nvSpPr>
        <p:spPr>
          <a:ln/>
        </p:spPr>
        <p:txBody>
          <a:bodyPr/>
          <a:lstStyle>
            <a:lvl1pPr>
              <a:defRPr/>
            </a:lvl1pPr>
          </a:lstStyle>
          <a:p>
            <a:fld id="{38F57EAB-4D32-42B9-B0D2-A7921C7E6DED}" type="slidenum">
              <a:rPr lang="en-US" altLang="en-US"/>
              <a:pPr/>
              <a:t>‹#›</a:t>
            </a:fld>
            <a:endParaRPr lang="en-US" altLang="en-US"/>
          </a:p>
        </p:txBody>
      </p:sp>
    </p:spTree>
    <p:extLst>
      <p:ext uri="{BB962C8B-B14F-4D97-AF65-F5344CB8AC3E}">
        <p14:creationId xmlns:p14="http://schemas.microsoft.com/office/powerpoint/2010/main" val="151206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8CE1DC73-61C9-405E-8322-F48E24BD0DFF}" type="datetimeFigureOut">
              <a:rPr lang="en-US" smtClean="0"/>
              <a:t>12/9/2022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1879651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44">
            <a:extLst>
              <a:ext uri="{FF2B5EF4-FFF2-40B4-BE49-F238E27FC236}">
                <a16:creationId xmlns:a16="http://schemas.microsoft.com/office/drawing/2014/main" id="{D0BCDE2A-2AA7-4259-BA1F-4E998D239F1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45">
            <a:extLst>
              <a:ext uri="{FF2B5EF4-FFF2-40B4-BE49-F238E27FC236}">
                <a16:creationId xmlns:a16="http://schemas.microsoft.com/office/drawing/2014/main" id="{3942C579-0855-4EDF-B167-1AA31C54B21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6">
            <a:extLst>
              <a:ext uri="{FF2B5EF4-FFF2-40B4-BE49-F238E27FC236}">
                <a16:creationId xmlns:a16="http://schemas.microsoft.com/office/drawing/2014/main" id="{73C8868F-F193-4C20-8E97-7D80598141B4}"/>
              </a:ext>
            </a:extLst>
          </p:cNvPr>
          <p:cNvSpPr>
            <a:spLocks noGrp="1" noChangeArrowheads="1"/>
          </p:cNvSpPr>
          <p:nvPr>
            <p:ph type="sldNum" sz="quarter" idx="12"/>
          </p:nvPr>
        </p:nvSpPr>
        <p:spPr>
          <a:ln/>
        </p:spPr>
        <p:txBody>
          <a:bodyPr/>
          <a:lstStyle>
            <a:lvl1pPr>
              <a:defRPr/>
            </a:lvl1pPr>
          </a:lstStyle>
          <a:p>
            <a:fld id="{FF275A1A-8E65-4A4F-9DB0-F2074B2438EC}" type="slidenum">
              <a:rPr lang="en-US" altLang="en-US"/>
              <a:pPr/>
              <a:t>‹#›</a:t>
            </a:fld>
            <a:endParaRPr lang="en-US" altLang="en-US"/>
          </a:p>
        </p:txBody>
      </p:sp>
    </p:spTree>
    <p:extLst>
      <p:ext uri="{BB962C8B-B14F-4D97-AF65-F5344CB8AC3E}">
        <p14:creationId xmlns:p14="http://schemas.microsoft.com/office/powerpoint/2010/main" val="37242060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a:extLst>
              <a:ext uri="{FF2B5EF4-FFF2-40B4-BE49-F238E27FC236}">
                <a16:creationId xmlns:a16="http://schemas.microsoft.com/office/drawing/2014/main" id="{89C6519D-A4E1-460B-BB70-551AB94410A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45">
            <a:extLst>
              <a:ext uri="{FF2B5EF4-FFF2-40B4-BE49-F238E27FC236}">
                <a16:creationId xmlns:a16="http://schemas.microsoft.com/office/drawing/2014/main" id="{3EE3AA52-B64C-4043-8F67-C12B0040B7F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6">
            <a:extLst>
              <a:ext uri="{FF2B5EF4-FFF2-40B4-BE49-F238E27FC236}">
                <a16:creationId xmlns:a16="http://schemas.microsoft.com/office/drawing/2014/main" id="{17B0652A-2D6A-4F25-A6E0-E5F34D633C1D}"/>
              </a:ext>
            </a:extLst>
          </p:cNvPr>
          <p:cNvSpPr>
            <a:spLocks noGrp="1" noChangeArrowheads="1"/>
          </p:cNvSpPr>
          <p:nvPr>
            <p:ph type="sldNum" sz="quarter" idx="12"/>
          </p:nvPr>
        </p:nvSpPr>
        <p:spPr>
          <a:ln/>
        </p:spPr>
        <p:txBody>
          <a:bodyPr/>
          <a:lstStyle>
            <a:lvl1pPr>
              <a:defRPr/>
            </a:lvl1pPr>
          </a:lstStyle>
          <a:p>
            <a:fld id="{8C405AC6-79B9-4468-887D-C44E7600330F}" type="slidenum">
              <a:rPr lang="en-US" altLang="en-US"/>
              <a:pPr/>
              <a:t>‹#›</a:t>
            </a:fld>
            <a:endParaRPr lang="en-US" altLang="en-US"/>
          </a:p>
        </p:txBody>
      </p:sp>
    </p:spTree>
    <p:extLst>
      <p:ext uri="{BB962C8B-B14F-4D97-AF65-F5344CB8AC3E}">
        <p14:creationId xmlns:p14="http://schemas.microsoft.com/office/powerpoint/2010/main" val="34345328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a:extLst>
              <a:ext uri="{FF2B5EF4-FFF2-40B4-BE49-F238E27FC236}">
                <a16:creationId xmlns:a16="http://schemas.microsoft.com/office/drawing/2014/main" id="{14473D41-6900-41FF-8655-5B498D3EF77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45">
            <a:extLst>
              <a:ext uri="{FF2B5EF4-FFF2-40B4-BE49-F238E27FC236}">
                <a16:creationId xmlns:a16="http://schemas.microsoft.com/office/drawing/2014/main" id="{E8E55F31-F771-428C-9992-936F911CD14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6">
            <a:extLst>
              <a:ext uri="{FF2B5EF4-FFF2-40B4-BE49-F238E27FC236}">
                <a16:creationId xmlns:a16="http://schemas.microsoft.com/office/drawing/2014/main" id="{1D8E4FA4-1AEA-4531-9EA6-0B2E37CF33ED}"/>
              </a:ext>
            </a:extLst>
          </p:cNvPr>
          <p:cNvSpPr>
            <a:spLocks noGrp="1" noChangeArrowheads="1"/>
          </p:cNvSpPr>
          <p:nvPr>
            <p:ph type="sldNum" sz="quarter" idx="12"/>
          </p:nvPr>
        </p:nvSpPr>
        <p:spPr>
          <a:ln/>
        </p:spPr>
        <p:txBody>
          <a:bodyPr/>
          <a:lstStyle>
            <a:lvl1pPr>
              <a:defRPr/>
            </a:lvl1pPr>
          </a:lstStyle>
          <a:p>
            <a:fld id="{374C94CE-CFF6-48AA-8BC3-915758B3ACD7}" type="slidenum">
              <a:rPr lang="en-US" altLang="en-US"/>
              <a:pPr/>
              <a:t>‹#›</a:t>
            </a:fld>
            <a:endParaRPr lang="en-US" altLang="en-US"/>
          </a:p>
        </p:txBody>
      </p:sp>
    </p:spTree>
    <p:extLst>
      <p:ext uri="{BB962C8B-B14F-4D97-AF65-F5344CB8AC3E}">
        <p14:creationId xmlns:p14="http://schemas.microsoft.com/office/powerpoint/2010/main" val="28475289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4">
            <a:extLst>
              <a:ext uri="{FF2B5EF4-FFF2-40B4-BE49-F238E27FC236}">
                <a16:creationId xmlns:a16="http://schemas.microsoft.com/office/drawing/2014/main" id="{2BE2B747-1E0A-415A-938A-B2917E643828}"/>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45">
            <a:extLst>
              <a:ext uri="{FF2B5EF4-FFF2-40B4-BE49-F238E27FC236}">
                <a16:creationId xmlns:a16="http://schemas.microsoft.com/office/drawing/2014/main" id="{72960AC8-C9EE-49D8-814A-49DDA274C39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46">
            <a:extLst>
              <a:ext uri="{FF2B5EF4-FFF2-40B4-BE49-F238E27FC236}">
                <a16:creationId xmlns:a16="http://schemas.microsoft.com/office/drawing/2014/main" id="{C7327063-08D7-4EA7-B6DE-3475C9D743C2}"/>
              </a:ext>
            </a:extLst>
          </p:cNvPr>
          <p:cNvSpPr>
            <a:spLocks noGrp="1" noChangeArrowheads="1"/>
          </p:cNvSpPr>
          <p:nvPr>
            <p:ph type="sldNum" sz="quarter" idx="12"/>
          </p:nvPr>
        </p:nvSpPr>
        <p:spPr>
          <a:ln/>
        </p:spPr>
        <p:txBody>
          <a:bodyPr/>
          <a:lstStyle>
            <a:lvl1pPr>
              <a:defRPr/>
            </a:lvl1pPr>
          </a:lstStyle>
          <a:p>
            <a:fld id="{1B52607C-2FDD-4B29-8199-64B364AB5A03}" type="slidenum">
              <a:rPr lang="en-US" altLang="en-US"/>
              <a:pPr/>
              <a:t>‹#›</a:t>
            </a:fld>
            <a:endParaRPr lang="en-US" altLang="en-US"/>
          </a:p>
        </p:txBody>
      </p:sp>
    </p:spTree>
    <p:extLst>
      <p:ext uri="{BB962C8B-B14F-4D97-AF65-F5344CB8AC3E}">
        <p14:creationId xmlns:p14="http://schemas.microsoft.com/office/powerpoint/2010/main" val="312954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2"/>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2"/>
            <a:ext cx="4038600" cy="4530725"/>
          </a:xfrm>
        </p:spPr>
        <p:txBody>
          <a:bodyPr/>
          <a:lstStyle/>
          <a:p>
            <a:pPr lvl="0"/>
            <a:endParaRPr lang="en-US" noProof="0"/>
          </a:p>
        </p:txBody>
      </p:sp>
      <p:sp>
        <p:nvSpPr>
          <p:cNvPr id="5" name="Rectangle 44">
            <a:extLst>
              <a:ext uri="{FF2B5EF4-FFF2-40B4-BE49-F238E27FC236}">
                <a16:creationId xmlns:a16="http://schemas.microsoft.com/office/drawing/2014/main" id="{7F501641-0634-400A-AF5D-A7BE5DBC401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45">
            <a:extLst>
              <a:ext uri="{FF2B5EF4-FFF2-40B4-BE49-F238E27FC236}">
                <a16:creationId xmlns:a16="http://schemas.microsoft.com/office/drawing/2014/main" id="{C4CFDAFE-2763-493D-8EF5-D0FBD156E94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6">
            <a:extLst>
              <a:ext uri="{FF2B5EF4-FFF2-40B4-BE49-F238E27FC236}">
                <a16:creationId xmlns:a16="http://schemas.microsoft.com/office/drawing/2014/main" id="{883B35E8-3E42-4091-9BBD-FB2AA42B8AFB}"/>
              </a:ext>
            </a:extLst>
          </p:cNvPr>
          <p:cNvSpPr>
            <a:spLocks noGrp="1" noChangeArrowheads="1"/>
          </p:cNvSpPr>
          <p:nvPr>
            <p:ph type="sldNum" sz="quarter" idx="12"/>
          </p:nvPr>
        </p:nvSpPr>
        <p:spPr>
          <a:ln/>
        </p:spPr>
        <p:txBody>
          <a:bodyPr/>
          <a:lstStyle>
            <a:lvl1pPr>
              <a:defRPr/>
            </a:lvl1pPr>
          </a:lstStyle>
          <a:p>
            <a:fld id="{ED661E3D-D190-450D-AAAA-47F32D309BD0}" type="slidenum">
              <a:rPr lang="en-US" altLang="en-US"/>
              <a:pPr/>
              <a:t>‹#›</a:t>
            </a:fld>
            <a:endParaRPr lang="en-US" altLang="en-US"/>
          </a:p>
        </p:txBody>
      </p:sp>
    </p:spTree>
    <p:extLst>
      <p:ext uri="{BB962C8B-B14F-4D97-AF65-F5344CB8AC3E}">
        <p14:creationId xmlns:p14="http://schemas.microsoft.com/office/powerpoint/2010/main" val="6602770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7418" name="Rectangle 10"/>
          <p:cNvSpPr>
            <a:spLocks noGrp="1" noChangeArrowheads="1"/>
          </p:cNvSpPr>
          <p:nvPr>
            <p:ph type="ctrTitle" sz="quarter"/>
          </p:nvPr>
        </p:nvSpPr>
        <p:spPr>
          <a:xfrm>
            <a:off x="685800" y="1873434"/>
            <a:ext cx="7772400" cy="1555751"/>
          </a:xfrm>
        </p:spPr>
        <p:txBody>
          <a:bodyPr/>
          <a:lstStyle>
            <a:lvl1pPr>
              <a:defRPr sz="4800"/>
            </a:lvl1pPr>
          </a:lstStyle>
          <a:p>
            <a:r>
              <a:rPr lang="en-US"/>
              <a:t>Click to edit Master title style</a:t>
            </a:r>
          </a:p>
        </p:txBody>
      </p:sp>
      <p:sp>
        <p:nvSpPr>
          <p:cNvPr id="17419"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12"/>
          <p:cNvSpPr>
            <a:spLocks noGrp="1" noChangeArrowheads="1"/>
          </p:cNvSpPr>
          <p:nvPr>
            <p:ph type="dt" sz="quarter" idx="10"/>
          </p:nvPr>
        </p:nvSpPr>
        <p:spPr/>
        <p:txBody>
          <a:bodyPr/>
          <a:lstStyle>
            <a:lvl1pPr>
              <a:defRPr/>
            </a:lvl1pPr>
          </a:lstStyle>
          <a:p>
            <a:pPr>
              <a:defRPr/>
            </a:pPr>
            <a:endParaRPr lang="en-US">
              <a:solidFill>
                <a:srgbClr val="FFFFFF"/>
              </a:solidFill>
            </a:endParaRPr>
          </a:p>
        </p:txBody>
      </p:sp>
      <p:sp>
        <p:nvSpPr>
          <p:cNvPr id="5" name="Rectangle 13"/>
          <p:cNvSpPr>
            <a:spLocks noGrp="1" noChangeArrowheads="1"/>
          </p:cNvSpPr>
          <p:nvPr>
            <p:ph type="ftr" sz="quarter" idx="11"/>
          </p:nvPr>
        </p:nvSpPr>
        <p:spPr/>
        <p:txBody>
          <a:bodyPr/>
          <a:lstStyle>
            <a:lvl1pPr>
              <a:defRPr/>
            </a:lvl1pPr>
          </a:lstStyle>
          <a:p>
            <a:pPr>
              <a:defRPr/>
            </a:pPr>
            <a:endParaRPr lang="en-US">
              <a:solidFill>
                <a:srgbClr val="FFFFFF"/>
              </a:solidFill>
            </a:endParaRPr>
          </a:p>
        </p:txBody>
      </p:sp>
      <p:sp>
        <p:nvSpPr>
          <p:cNvPr id="6" name="Rectangle 14"/>
          <p:cNvSpPr>
            <a:spLocks noGrp="1" noChangeArrowheads="1"/>
          </p:cNvSpPr>
          <p:nvPr>
            <p:ph type="sldNum" sz="quarter" idx="12"/>
          </p:nvPr>
        </p:nvSpPr>
        <p:spPr>
          <a:xfrm>
            <a:off x="6553200" y="6248400"/>
            <a:ext cx="2133600" cy="457200"/>
          </a:xfrm>
        </p:spPr>
        <p:txBody>
          <a:bodyPr/>
          <a:lstStyle>
            <a:lvl1pPr>
              <a:defRPr sz="1000" b="0"/>
            </a:lvl1pPr>
          </a:lstStyle>
          <a:p>
            <a:pPr>
              <a:defRPr/>
            </a:pPr>
            <a:fld id="{31EEFFD7-093D-4D8F-BC69-33D392BA2BA0}"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4198983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87330555-59FB-4015-8A48-3F72BFF9ABF0}"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53058779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55"/>
            <a:ext cx="7772400" cy="136207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6752" indent="0">
              <a:buNone/>
              <a:defRPr sz="1800"/>
            </a:lvl2pPr>
            <a:lvl3pPr marL="913511" indent="0">
              <a:buNone/>
              <a:defRPr sz="1600"/>
            </a:lvl3pPr>
            <a:lvl4pPr marL="1370258" indent="0">
              <a:buNone/>
              <a:defRPr sz="1400"/>
            </a:lvl4pPr>
            <a:lvl5pPr marL="1827018" indent="0">
              <a:buNone/>
              <a:defRPr sz="1400"/>
            </a:lvl5pPr>
            <a:lvl6pPr marL="2283771" indent="0">
              <a:buNone/>
              <a:defRPr sz="1400"/>
            </a:lvl6pPr>
            <a:lvl7pPr marL="2740525" indent="0">
              <a:buNone/>
              <a:defRPr sz="1400"/>
            </a:lvl7pPr>
            <a:lvl8pPr marL="3197281" indent="0">
              <a:buNone/>
              <a:defRPr sz="1400"/>
            </a:lvl8pPr>
            <a:lvl9pPr marL="3654033" indent="0">
              <a:buNone/>
              <a:defRPr sz="1400"/>
            </a:lvl9pPr>
          </a:lstStyle>
          <a:p>
            <a:pPr lvl="0"/>
            <a:r>
              <a:rPr lang="en-US"/>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64BF15D5-43AC-4D64-92BF-003D58277328}"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37436755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2400" y="990609"/>
            <a:ext cx="43434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90609"/>
            <a:ext cx="43434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E2B900F5-D751-4248-94C0-B420CEDB3526}"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9794627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22"/>
            <a:ext cx="4040188" cy="639763"/>
          </a:xfrm>
        </p:spPr>
        <p:txBody>
          <a:bodyPr anchor="b"/>
          <a:lstStyle>
            <a:lvl1pPr marL="0" indent="0">
              <a:buNone/>
              <a:defRPr sz="2400" b="1"/>
            </a:lvl1pPr>
            <a:lvl2pPr marL="456752" indent="0">
              <a:buNone/>
              <a:defRPr sz="2000" b="1"/>
            </a:lvl2pPr>
            <a:lvl3pPr marL="913511" indent="0">
              <a:buNone/>
              <a:defRPr sz="1800" b="1"/>
            </a:lvl3pPr>
            <a:lvl4pPr marL="1370258" indent="0">
              <a:buNone/>
              <a:defRPr sz="1600" b="1"/>
            </a:lvl4pPr>
            <a:lvl5pPr marL="1827018" indent="0">
              <a:buNone/>
              <a:defRPr sz="1600" b="1"/>
            </a:lvl5pPr>
            <a:lvl6pPr marL="2283771" indent="0">
              <a:buNone/>
              <a:defRPr sz="1600" b="1"/>
            </a:lvl6pPr>
            <a:lvl7pPr marL="2740525" indent="0">
              <a:buNone/>
              <a:defRPr sz="1600" b="1"/>
            </a:lvl7pPr>
            <a:lvl8pPr marL="3197281" indent="0">
              <a:buNone/>
              <a:defRPr sz="1600" b="1"/>
            </a:lvl8pPr>
            <a:lvl9pPr marL="3654033"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93" y="1535122"/>
            <a:ext cx="4041775" cy="639763"/>
          </a:xfrm>
        </p:spPr>
        <p:txBody>
          <a:bodyPr anchor="b"/>
          <a:lstStyle>
            <a:lvl1pPr marL="0" indent="0">
              <a:buNone/>
              <a:defRPr sz="2400" b="1"/>
            </a:lvl1pPr>
            <a:lvl2pPr marL="456752" indent="0">
              <a:buNone/>
              <a:defRPr sz="2000" b="1"/>
            </a:lvl2pPr>
            <a:lvl3pPr marL="913511" indent="0">
              <a:buNone/>
              <a:defRPr sz="1800" b="1"/>
            </a:lvl3pPr>
            <a:lvl4pPr marL="1370258" indent="0">
              <a:buNone/>
              <a:defRPr sz="1600" b="1"/>
            </a:lvl4pPr>
            <a:lvl5pPr marL="1827018" indent="0">
              <a:buNone/>
              <a:defRPr sz="1600" b="1"/>
            </a:lvl5pPr>
            <a:lvl6pPr marL="2283771" indent="0">
              <a:buNone/>
              <a:defRPr sz="1600" b="1"/>
            </a:lvl6pPr>
            <a:lvl7pPr marL="2740525" indent="0">
              <a:buNone/>
              <a:defRPr sz="1600" b="1"/>
            </a:lvl7pPr>
            <a:lvl8pPr marL="3197281" indent="0">
              <a:buNone/>
              <a:defRPr sz="1600" b="1"/>
            </a:lvl8pPr>
            <a:lvl9pPr marL="365403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9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8"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9" name="Rectangle 14"/>
          <p:cNvSpPr>
            <a:spLocks noGrp="1" noChangeArrowheads="1"/>
          </p:cNvSpPr>
          <p:nvPr>
            <p:ph type="sldNum" sz="quarter" idx="12"/>
          </p:nvPr>
        </p:nvSpPr>
        <p:spPr>
          <a:ln/>
        </p:spPr>
        <p:txBody>
          <a:bodyPr/>
          <a:lstStyle>
            <a:lvl1pPr>
              <a:defRPr/>
            </a:lvl1pPr>
          </a:lstStyle>
          <a:p>
            <a:pPr>
              <a:defRPr/>
            </a:pPr>
            <a:fld id="{5462BC60-E0B5-4857-B671-9CDA962A44F8}"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595388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fld id="{8CE1DC73-61C9-405E-8322-F48E24BD0DFF}" type="datetimeFigureOut">
              <a:rPr lang="en-US" smtClean="0"/>
              <a:t>12/9/2022</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10336656"/>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2"/>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4"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5" name="Rectangle 14"/>
          <p:cNvSpPr>
            <a:spLocks noGrp="1" noChangeArrowheads="1"/>
          </p:cNvSpPr>
          <p:nvPr>
            <p:ph type="sldNum" sz="quarter" idx="12"/>
          </p:nvPr>
        </p:nvSpPr>
        <p:spPr>
          <a:ln/>
        </p:spPr>
        <p:txBody>
          <a:bodyPr/>
          <a:lstStyle>
            <a:lvl1pPr>
              <a:defRPr/>
            </a:lvl1pPr>
          </a:lstStyle>
          <a:p>
            <a:pPr>
              <a:defRPr/>
            </a:pPr>
            <a:fld id="{A3F70428-E4F4-42BE-B768-7C5FFE3B6F71}"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4257927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3"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4" name="Rectangle 14"/>
          <p:cNvSpPr>
            <a:spLocks noGrp="1" noChangeArrowheads="1"/>
          </p:cNvSpPr>
          <p:nvPr>
            <p:ph type="sldNum" sz="quarter" idx="12"/>
          </p:nvPr>
        </p:nvSpPr>
        <p:spPr>
          <a:ln/>
        </p:spPr>
        <p:txBody>
          <a:bodyPr/>
          <a:lstStyle>
            <a:lvl1pPr>
              <a:defRPr/>
            </a:lvl1pPr>
          </a:lstStyle>
          <a:p>
            <a:pPr>
              <a:defRPr/>
            </a:pPr>
            <a:fld id="{AF5132B4-D726-4B87-9E0A-2B677BD57CF3}"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5426649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74" y="273058"/>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20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74" y="1435124"/>
            <a:ext cx="3008313" cy="4691063"/>
          </a:xfrm>
        </p:spPr>
        <p:txBody>
          <a:bodyPr/>
          <a:lstStyle>
            <a:lvl1pPr marL="0" indent="0">
              <a:buNone/>
              <a:defRPr sz="1400"/>
            </a:lvl1pPr>
            <a:lvl2pPr marL="456752" indent="0">
              <a:buNone/>
              <a:defRPr sz="1200"/>
            </a:lvl2pPr>
            <a:lvl3pPr marL="913511" indent="0">
              <a:buNone/>
              <a:defRPr sz="1000"/>
            </a:lvl3pPr>
            <a:lvl4pPr marL="1370258" indent="0">
              <a:buNone/>
              <a:defRPr sz="900"/>
            </a:lvl4pPr>
            <a:lvl5pPr marL="1827018" indent="0">
              <a:buNone/>
              <a:defRPr sz="900"/>
            </a:lvl5pPr>
            <a:lvl6pPr marL="2283771" indent="0">
              <a:buNone/>
              <a:defRPr sz="900"/>
            </a:lvl6pPr>
            <a:lvl7pPr marL="2740525" indent="0">
              <a:buNone/>
              <a:defRPr sz="900"/>
            </a:lvl7pPr>
            <a:lvl8pPr marL="3197281" indent="0">
              <a:buNone/>
              <a:defRPr sz="900"/>
            </a:lvl8pPr>
            <a:lvl9pPr marL="3654033" indent="0">
              <a:buNone/>
              <a:defRPr sz="900"/>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59A8F34B-C93A-4517-AA2D-C55C8BEDF6E8}"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4709294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6"/>
            <a:ext cx="54864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752" indent="0">
              <a:buNone/>
              <a:defRPr sz="2800"/>
            </a:lvl2pPr>
            <a:lvl3pPr marL="913511" indent="0">
              <a:buNone/>
              <a:defRPr sz="2400"/>
            </a:lvl3pPr>
            <a:lvl4pPr marL="1370258" indent="0">
              <a:buNone/>
              <a:defRPr sz="2000"/>
            </a:lvl4pPr>
            <a:lvl5pPr marL="1827018" indent="0">
              <a:buNone/>
              <a:defRPr sz="2000"/>
            </a:lvl5pPr>
            <a:lvl6pPr marL="2283771" indent="0">
              <a:buNone/>
              <a:defRPr sz="2000"/>
            </a:lvl6pPr>
            <a:lvl7pPr marL="2740525" indent="0">
              <a:buNone/>
              <a:defRPr sz="2000"/>
            </a:lvl7pPr>
            <a:lvl8pPr marL="3197281" indent="0">
              <a:buNone/>
              <a:defRPr sz="2000"/>
            </a:lvl8pPr>
            <a:lvl9pPr marL="3654033" indent="0">
              <a:buNone/>
              <a:defRPr sz="2000"/>
            </a:lvl9pPr>
          </a:lstStyle>
          <a:p>
            <a:pPr lvl="0"/>
            <a:endParaRPr lang="en-US" noProof="0"/>
          </a:p>
        </p:txBody>
      </p:sp>
      <p:sp>
        <p:nvSpPr>
          <p:cNvPr id="4" name="Text Placeholder 3"/>
          <p:cNvSpPr>
            <a:spLocks noGrp="1"/>
          </p:cNvSpPr>
          <p:nvPr>
            <p:ph type="body" sz="half" idx="2"/>
          </p:nvPr>
        </p:nvSpPr>
        <p:spPr>
          <a:xfrm>
            <a:off x="1792288" y="5367522"/>
            <a:ext cx="5486400" cy="804863"/>
          </a:xfrm>
        </p:spPr>
        <p:txBody>
          <a:bodyPr/>
          <a:lstStyle>
            <a:lvl1pPr marL="0" indent="0">
              <a:buNone/>
              <a:defRPr sz="1400"/>
            </a:lvl1pPr>
            <a:lvl2pPr marL="456752" indent="0">
              <a:buNone/>
              <a:defRPr sz="1200"/>
            </a:lvl2pPr>
            <a:lvl3pPr marL="913511" indent="0">
              <a:buNone/>
              <a:defRPr sz="1000"/>
            </a:lvl3pPr>
            <a:lvl4pPr marL="1370258" indent="0">
              <a:buNone/>
              <a:defRPr sz="900"/>
            </a:lvl4pPr>
            <a:lvl5pPr marL="1827018" indent="0">
              <a:buNone/>
              <a:defRPr sz="900"/>
            </a:lvl5pPr>
            <a:lvl6pPr marL="2283771" indent="0">
              <a:buNone/>
              <a:defRPr sz="900"/>
            </a:lvl6pPr>
            <a:lvl7pPr marL="2740525" indent="0">
              <a:buNone/>
              <a:defRPr sz="900"/>
            </a:lvl7pPr>
            <a:lvl8pPr marL="3197281" indent="0">
              <a:buNone/>
              <a:defRPr sz="900"/>
            </a:lvl8pPr>
            <a:lvl9pPr marL="3654033" indent="0">
              <a:buNone/>
              <a:defRPr sz="900"/>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B65DDED6-2470-4B58-B393-9ACD89A69B98}"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70673199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2B52374A-F968-4C85-9B00-AA6B1B869303}"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0833555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9"/>
            <a:ext cx="2209800" cy="55213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2400" y="9"/>
            <a:ext cx="6477000" cy="55213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03E3A262-5E5B-44B0-8964-50F596EC1BF1}"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05318597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084" y="275004"/>
            <a:ext cx="8229975" cy="5850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Rectangle 2"/>
          <p:cNvSpPr>
            <a:spLocks noGrp="1" noChangeArrowheads="1"/>
          </p:cNvSpPr>
          <p:nvPr>
            <p:ph type="dt" sz="half" idx="10"/>
          </p:nvPr>
        </p:nvSpPr>
        <p:spPr/>
        <p:txBody>
          <a:bodyPr/>
          <a:lstStyle>
            <a:lvl1pPr>
              <a:defRPr>
                <a:solidFill>
                  <a:srgbClr val="FFFFFF"/>
                </a:solidFill>
              </a:defRPr>
            </a:lvl1pPr>
          </a:lstStyle>
          <a:p>
            <a:pPr>
              <a:defRPr/>
            </a:pPr>
            <a:endParaRPr lang="en-GB"/>
          </a:p>
        </p:txBody>
      </p:sp>
      <p:sp>
        <p:nvSpPr>
          <p:cNvPr id="4" name="Rectangle 3"/>
          <p:cNvSpPr>
            <a:spLocks noGrp="1" noChangeArrowheads="1"/>
          </p:cNvSpPr>
          <p:nvPr>
            <p:ph type="sldNum" sz="quarter" idx="11"/>
          </p:nvPr>
        </p:nvSpPr>
        <p:spPr/>
        <p:txBody>
          <a:bodyPr/>
          <a:lstStyle>
            <a:lvl1pPr>
              <a:defRPr>
                <a:solidFill>
                  <a:srgbClr val="FFFFFF"/>
                </a:solidFill>
              </a:defRPr>
            </a:lvl1pPr>
          </a:lstStyle>
          <a:p>
            <a:pPr>
              <a:defRPr/>
            </a:pPr>
            <a:fld id="{BFCA4049-9C5C-4CDE-9814-A193A67454FE}" type="slidenum">
              <a:rPr lang="en-GB"/>
              <a:pPr>
                <a:defRPr/>
              </a:pPr>
              <a:t>‹#›</a:t>
            </a:fld>
            <a:endParaRPr lang="en-GB"/>
          </a:p>
        </p:txBody>
      </p:sp>
      <p:sp>
        <p:nvSpPr>
          <p:cNvPr id="5" name="Rectangle 14"/>
          <p:cNvSpPr>
            <a:spLocks noGrp="1" noChangeArrowheads="1"/>
          </p:cNvSpPr>
          <p:nvPr>
            <p:ph type="ftr" sz="quarter" idx="12"/>
          </p:nvPr>
        </p:nvSpPr>
        <p:spPr/>
        <p:txBody>
          <a:bodyPr/>
          <a:lstStyle>
            <a:lvl1pPr>
              <a:defRPr>
                <a:solidFill>
                  <a:srgbClr val="FFFFFF"/>
                </a:solidFill>
              </a:defRPr>
            </a:lvl1pPr>
          </a:lstStyle>
          <a:p>
            <a:pPr>
              <a:defRPr/>
            </a:pPr>
            <a:endParaRPr lang="en-GB"/>
          </a:p>
        </p:txBody>
      </p:sp>
    </p:spTree>
    <p:extLst>
      <p:ext uri="{BB962C8B-B14F-4D97-AF65-F5344CB8AC3E}">
        <p14:creationId xmlns:p14="http://schemas.microsoft.com/office/powerpoint/2010/main" val="209337375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3" name="Rectangle 7"/>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4" name="Rectangle 8"/>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5" name="Rectangle 9"/>
          <p:cNvSpPr>
            <a:spLocks noGrp="1" noChangeArrowheads="1"/>
          </p:cNvSpPr>
          <p:nvPr>
            <p:ph type="sldNum" sz="quarter" idx="12"/>
          </p:nvPr>
        </p:nvSpPr>
        <p:spPr>
          <a:ln/>
        </p:spPr>
        <p:txBody>
          <a:bodyPr/>
          <a:lstStyle>
            <a:lvl1pPr>
              <a:defRPr/>
            </a:lvl1pPr>
          </a:lstStyle>
          <a:p>
            <a:pPr>
              <a:defRPr/>
            </a:pPr>
            <a:fld id="{EE929001-5DE9-4042-B7E6-DFD47BDD8198}"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193330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fld id="{8CE1DC73-61C9-405E-8322-F48E24BD0DFF}" type="datetimeFigureOut">
              <a:rPr lang="en-US" smtClean="0"/>
              <a:t>12/9/2022</a:t>
            </a:fld>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327463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fld id="{8CE1DC73-61C9-405E-8322-F48E24BD0DFF}" type="datetimeFigureOut">
              <a:rPr lang="en-US" smtClean="0"/>
              <a:t>12/9/2022</a:t>
            </a:fld>
            <a:endParaRPr lang="en-US"/>
          </a:p>
        </p:txBody>
      </p:sp>
      <p:sp>
        <p:nvSpPr>
          <p:cNvPr id="8" name="Footer Placeholder 2"/>
          <p:cNvSpPr>
            <a:spLocks noGrp="1"/>
          </p:cNvSpPr>
          <p:nvPr>
            <p:ph type="ftr" sz="quarter" idx="11"/>
          </p:nvPr>
        </p:nvSpPr>
        <p:spPr/>
        <p:txBody>
          <a:bodyPr/>
          <a:lstStyle>
            <a:lvl1pPr>
              <a:defRPr/>
            </a:lvl1pPr>
          </a:lstStyle>
          <a:p>
            <a:endParaRPr lang="en-US"/>
          </a:p>
        </p:txBody>
      </p:sp>
      <p:sp>
        <p:nvSpPr>
          <p:cNvPr id="9"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2061438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fld id="{8CE1DC73-61C9-405E-8322-F48E24BD0DFF}" type="datetimeFigureOut">
              <a:rPr lang="en-US" smtClean="0"/>
              <a:t>12/9/2022</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3315651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fld id="{8CE1DC73-61C9-405E-8322-F48E24BD0DFF}" type="datetimeFigureOut">
              <a:rPr lang="en-US" smtClean="0"/>
              <a:t>12/9/2022</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1699708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fld id="{8CE1DC73-61C9-405E-8322-F48E24BD0DFF}" type="datetimeFigureOut">
              <a:rPr lang="en-US" smtClean="0"/>
              <a:t>12/9/2022</a:t>
            </a:fld>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2864135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fld id="{8CE1DC73-61C9-405E-8322-F48E24BD0DFF}" type="datetimeFigureOut">
              <a:rPr lang="en-US" smtClean="0"/>
              <a:t>12/9/2022</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3637915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5.png"/><Relationship Id="rId2" Type="http://schemas.openxmlformats.org/officeDocument/2006/relationships/slideLayout" Target="../slideLayouts/slideLayout13.xml"/><Relationship Id="rId16"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CE1DC73-61C9-405E-8322-F48E24BD0DFF}" type="datetimeFigureOut">
              <a:rPr lang="en-US" smtClean="0"/>
              <a:t>12/9/2022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674153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000" kern="12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Franklin Gothic Book" pitchFamily="34" charset="0"/>
        </a:defRPr>
      </a:lvl2pPr>
      <a:lvl3pPr algn="l" rtl="0" eaLnBrk="1" fontAlgn="base" hangingPunct="1">
        <a:spcBef>
          <a:spcPct val="0"/>
        </a:spcBef>
        <a:spcAft>
          <a:spcPct val="0"/>
        </a:spcAft>
        <a:defRPr sz="4000">
          <a:solidFill>
            <a:schemeClr val="tx2"/>
          </a:solidFill>
          <a:latin typeface="Franklin Gothic Book" pitchFamily="34" charset="0"/>
        </a:defRPr>
      </a:lvl3pPr>
      <a:lvl4pPr algn="l" rtl="0" eaLnBrk="1" fontAlgn="base" hangingPunct="1">
        <a:spcBef>
          <a:spcPct val="0"/>
        </a:spcBef>
        <a:spcAft>
          <a:spcPct val="0"/>
        </a:spcAft>
        <a:defRPr sz="4000">
          <a:solidFill>
            <a:schemeClr val="tx2"/>
          </a:solidFill>
          <a:latin typeface="Franklin Gothic Book" pitchFamily="34" charset="0"/>
        </a:defRPr>
      </a:lvl4pPr>
      <a:lvl5pPr algn="l" rtl="0" eaLnBrk="1" fontAlgn="base" hangingPunct="1">
        <a:spcBef>
          <a:spcPct val="0"/>
        </a:spcBef>
        <a:spcAft>
          <a:spcPct val="0"/>
        </a:spcAft>
        <a:defRPr sz="4000">
          <a:solidFill>
            <a:schemeClr val="tx2"/>
          </a:solidFill>
          <a:latin typeface="Franklin Gothic Book"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1" fontAlgn="base" hangingPunct="1">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1" fontAlgn="base" hangingPunct="1">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1" fontAlgn="base" hangingPunct="1">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1" fontAlgn="base" hangingPunct="1">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58"/>
            </a:gs>
            <a:gs pos="100000">
              <a:schemeClr val="bg1"/>
            </a:gs>
          </a:gsLst>
          <a:lin ang="2700000" scaled="1"/>
        </a:gradFill>
        <a:effectLst/>
      </p:bgPr>
    </p:bg>
    <p:spTree>
      <p:nvGrpSpPr>
        <p:cNvPr id="1" name=""/>
        <p:cNvGrpSpPr/>
        <p:nvPr/>
      </p:nvGrpSpPr>
      <p:grpSpPr>
        <a:xfrm>
          <a:off x="0" y="0"/>
          <a:ext cx="0" cy="0"/>
          <a:chOff x="0" y="0"/>
          <a:chExt cx="0" cy="0"/>
        </a:xfrm>
      </p:grpSpPr>
      <p:grpSp>
        <p:nvGrpSpPr>
          <p:cNvPr id="5122" name="Group 2">
            <a:extLst>
              <a:ext uri="{FF2B5EF4-FFF2-40B4-BE49-F238E27FC236}">
                <a16:creationId xmlns:a16="http://schemas.microsoft.com/office/drawing/2014/main" id="{AA79D0C6-6B80-4E59-9A8D-87DBD890DD5E}"/>
              </a:ext>
            </a:extLst>
          </p:cNvPr>
          <p:cNvGrpSpPr>
            <a:grpSpLocks/>
          </p:cNvGrpSpPr>
          <p:nvPr/>
        </p:nvGrpSpPr>
        <p:grpSpPr bwMode="auto">
          <a:xfrm>
            <a:off x="0" y="2"/>
            <a:ext cx="9144000" cy="6856413"/>
            <a:chOff x="0" y="0"/>
            <a:chExt cx="5760" cy="4319"/>
          </a:xfrm>
        </p:grpSpPr>
        <p:sp>
          <p:nvSpPr>
            <p:cNvPr id="44035" name="Freeform 3">
              <a:extLst>
                <a:ext uri="{FF2B5EF4-FFF2-40B4-BE49-F238E27FC236}">
                  <a16:creationId xmlns:a16="http://schemas.microsoft.com/office/drawing/2014/main" id="{1574CD9C-4FF9-4EA9-9C83-00A5532EE932}"/>
                </a:ext>
              </a:extLst>
            </p:cNvPr>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sz="1350"/>
            </a:p>
          </p:txBody>
        </p:sp>
        <p:sp>
          <p:nvSpPr>
            <p:cNvPr id="44036" name="Freeform 4">
              <a:extLst>
                <a:ext uri="{FF2B5EF4-FFF2-40B4-BE49-F238E27FC236}">
                  <a16:creationId xmlns:a16="http://schemas.microsoft.com/office/drawing/2014/main" id="{6456511E-7A52-4CB3-8F6D-D92D5103D971}"/>
                </a:ext>
              </a:extLst>
            </p:cNvPr>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sz="1350"/>
            </a:p>
          </p:txBody>
        </p:sp>
        <p:sp>
          <p:nvSpPr>
            <p:cNvPr id="44037" name="Freeform 5">
              <a:extLst>
                <a:ext uri="{FF2B5EF4-FFF2-40B4-BE49-F238E27FC236}">
                  <a16:creationId xmlns:a16="http://schemas.microsoft.com/office/drawing/2014/main" id="{1FA05CB5-AC3A-4620-A554-73D77B37C997}"/>
                </a:ext>
              </a:extLst>
            </p:cNvPr>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sz="1350"/>
            </a:p>
          </p:txBody>
        </p:sp>
        <p:sp>
          <p:nvSpPr>
            <p:cNvPr id="44038" name="Freeform 6">
              <a:extLst>
                <a:ext uri="{FF2B5EF4-FFF2-40B4-BE49-F238E27FC236}">
                  <a16:creationId xmlns:a16="http://schemas.microsoft.com/office/drawing/2014/main" id="{8E2AA600-780E-42C7-89F9-95A4F822CF98}"/>
                </a:ext>
              </a:extLst>
            </p:cNvPr>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sz="1350"/>
            </a:p>
          </p:txBody>
        </p:sp>
        <p:sp>
          <p:nvSpPr>
            <p:cNvPr id="44039" name="Freeform 7">
              <a:extLst>
                <a:ext uri="{FF2B5EF4-FFF2-40B4-BE49-F238E27FC236}">
                  <a16:creationId xmlns:a16="http://schemas.microsoft.com/office/drawing/2014/main" id="{83543B84-3A44-4051-8D7B-20EB77D78170}"/>
                </a:ext>
              </a:extLst>
            </p:cNvPr>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sz="1350"/>
            </a:p>
          </p:txBody>
        </p:sp>
        <p:sp>
          <p:nvSpPr>
            <p:cNvPr id="44040" name="Freeform 8">
              <a:extLst>
                <a:ext uri="{FF2B5EF4-FFF2-40B4-BE49-F238E27FC236}">
                  <a16:creationId xmlns:a16="http://schemas.microsoft.com/office/drawing/2014/main" id="{EC414D0B-9842-4270-901B-E5075FBC0DF5}"/>
                </a:ext>
              </a:extLst>
            </p:cNvPr>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en-US" sz="1350"/>
            </a:p>
          </p:txBody>
        </p:sp>
        <p:sp>
          <p:nvSpPr>
            <p:cNvPr id="44041" name="Freeform 9">
              <a:extLst>
                <a:ext uri="{FF2B5EF4-FFF2-40B4-BE49-F238E27FC236}">
                  <a16:creationId xmlns:a16="http://schemas.microsoft.com/office/drawing/2014/main" id="{C57A45B1-467C-4432-81A5-18F0EEBB176D}"/>
                </a:ext>
              </a:extLst>
            </p:cNvPr>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en-US" sz="1350"/>
            </a:p>
          </p:txBody>
        </p:sp>
        <p:sp>
          <p:nvSpPr>
            <p:cNvPr id="44042" name="Freeform 10">
              <a:extLst>
                <a:ext uri="{FF2B5EF4-FFF2-40B4-BE49-F238E27FC236}">
                  <a16:creationId xmlns:a16="http://schemas.microsoft.com/office/drawing/2014/main" id="{4157FC5A-2977-4CA1-BB4C-479F9A84A0EC}"/>
                </a:ext>
              </a:extLst>
            </p:cNvPr>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sz="1350"/>
            </a:p>
          </p:txBody>
        </p:sp>
        <p:sp>
          <p:nvSpPr>
            <p:cNvPr id="44043" name="Freeform 11">
              <a:extLst>
                <a:ext uri="{FF2B5EF4-FFF2-40B4-BE49-F238E27FC236}">
                  <a16:creationId xmlns:a16="http://schemas.microsoft.com/office/drawing/2014/main" id="{8B59125C-B109-4E33-98E1-40CBED6A0BAA}"/>
                </a:ext>
              </a:extLst>
            </p:cNvPr>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en-US" sz="1350"/>
            </a:p>
          </p:txBody>
        </p:sp>
        <p:sp>
          <p:nvSpPr>
            <p:cNvPr id="44044" name="Freeform 12">
              <a:extLst>
                <a:ext uri="{FF2B5EF4-FFF2-40B4-BE49-F238E27FC236}">
                  <a16:creationId xmlns:a16="http://schemas.microsoft.com/office/drawing/2014/main" id="{BA7DAA8D-786E-425D-87B4-AA95DA3B923D}"/>
                </a:ext>
              </a:extLst>
            </p:cNvPr>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sz="1350"/>
            </a:p>
          </p:txBody>
        </p:sp>
        <p:sp>
          <p:nvSpPr>
            <p:cNvPr id="44045" name="Freeform 13">
              <a:extLst>
                <a:ext uri="{FF2B5EF4-FFF2-40B4-BE49-F238E27FC236}">
                  <a16:creationId xmlns:a16="http://schemas.microsoft.com/office/drawing/2014/main" id="{EB0A8089-8A2B-4C1C-8ED2-FD40554934CC}"/>
                </a:ext>
              </a:extLst>
            </p:cNvPr>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en-US" sz="1350"/>
            </a:p>
          </p:txBody>
        </p:sp>
        <p:sp>
          <p:nvSpPr>
            <p:cNvPr id="44046" name="Freeform 14">
              <a:extLst>
                <a:ext uri="{FF2B5EF4-FFF2-40B4-BE49-F238E27FC236}">
                  <a16:creationId xmlns:a16="http://schemas.microsoft.com/office/drawing/2014/main" id="{94A9EC03-1159-440B-8A46-D9A59E42F866}"/>
                </a:ext>
              </a:extLst>
            </p:cNvPr>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sz="1350"/>
            </a:p>
          </p:txBody>
        </p:sp>
        <p:sp>
          <p:nvSpPr>
            <p:cNvPr id="44047" name="Freeform 15">
              <a:extLst>
                <a:ext uri="{FF2B5EF4-FFF2-40B4-BE49-F238E27FC236}">
                  <a16:creationId xmlns:a16="http://schemas.microsoft.com/office/drawing/2014/main" id="{5C363AC8-F14E-4059-89DF-94AFE6661E26}"/>
                </a:ext>
              </a:extLst>
            </p:cNvPr>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sz="1350"/>
            </a:p>
          </p:txBody>
        </p:sp>
        <p:sp>
          <p:nvSpPr>
            <p:cNvPr id="44048" name="Freeform 16">
              <a:extLst>
                <a:ext uri="{FF2B5EF4-FFF2-40B4-BE49-F238E27FC236}">
                  <a16:creationId xmlns:a16="http://schemas.microsoft.com/office/drawing/2014/main" id="{B1BE155E-1B69-47AB-A196-93DCA388DE38}"/>
                </a:ext>
              </a:extLst>
            </p:cNvPr>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sz="1350"/>
            </a:p>
          </p:txBody>
        </p:sp>
        <p:sp>
          <p:nvSpPr>
            <p:cNvPr id="44049" name="Freeform 17">
              <a:extLst>
                <a:ext uri="{FF2B5EF4-FFF2-40B4-BE49-F238E27FC236}">
                  <a16:creationId xmlns:a16="http://schemas.microsoft.com/office/drawing/2014/main" id="{E78710FD-CA84-4422-AA3E-0D23405DFB13}"/>
                </a:ext>
              </a:extLst>
            </p:cNvPr>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sz="1350"/>
            </a:p>
          </p:txBody>
        </p:sp>
        <p:sp>
          <p:nvSpPr>
            <p:cNvPr id="44050" name="Freeform 18">
              <a:extLst>
                <a:ext uri="{FF2B5EF4-FFF2-40B4-BE49-F238E27FC236}">
                  <a16:creationId xmlns:a16="http://schemas.microsoft.com/office/drawing/2014/main" id="{B1738D09-BBEF-4CE6-B492-6969BBB2CCD8}"/>
                </a:ext>
              </a:extLst>
            </p:cNvPr>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sz="1350"/>
            </a:p>
          </p:txBody>
        </p:sp>
        <p:sp>
          <p:nvSpPr>
            <p:cNvPr id="44051" name="Freeform 19">
              <a:extLst>
                <a:ext uri="{FF2B5EF4-FFF2-40B4-BE49-F238E27FC236}">
                  <a16:creationId xmlns:a16="http://schemas.microsoft.com/office/drawing/2014/main" id="{C05753E8-57C5-496D-879B-F9765026E78A}"/>
                </a:ext>
              </a:extLst>
            </p:cNvPr>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en-US" sz="1350"/>
            </a:p>
          </p:txBody>
        </p:sp>
        <p:sp>
          <p:nvSpPr>
            <p:cNvPr id="44052" name="Freeform 20">
              <a:extLst>
                <a:ext uri="{FF2B5EF4-FFF2-40B4-BE49-F238E27FC236}">
                  <a16:creationId xmlns:a16="http://schemas.microsoft.com/office/drawing/2014/main" id="{7E66096D-8145-4130-96D2-59ED287260F2}"/>
                </a:ext>
              </a:extLst>
            </p:cNvPr>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sz="1350"/>
            </a:p>
          </p:txBody>
        </p:sp>
        <p:sp>
          <p:nvSpPr>
            <p:cNvPr id="44053" name="Freeform 21">
              <a:extLst>
                <a:ext uri="{FF2B5EF4-FFF2-40B4-BE49-F238E27FC236}">
                  <a16:creationId xmlns:a16="http://schemas.microsoft.com/office/drawing/2014/main" id="{9B55D430-7711-4E4B-B5C2-398B3BE17B9F}"/>
                </a:ext>
              </a:extLst>
            </p:cNvPr>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en-US" sz="1350"/>
            </a:p>
          </p:txBody>
        </p:sp>
        <p:sp>
          <p:nvSpPr>
            <p:cNvPr id="44054" name="Freeform 22">
              <a:extLst>
                <a:ext uri="{FF2B5EF4-FFF2-40B4-BE49-F238E27FC236}">
                  <a16:creationId xmlns:a16="http://schemas.microsoft.com/office/drawing/2014/main" id="{5935928C-0EB7-4A1E-BCA7-3754F492F6D6}"/>
                </a:ext>
              </a:extLst>
            </p:cNvPr>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sz="1350"/>
            </a:p>
          </p:txBody>
        </p:sp>
        <p:sp>
          <p:nvSpPr>
            <p:cNvPr id="44055" name="Freeform 23">
              <a:extLst>
                <a:ext uri="{FF2B5EF4-FFF2-40B4-BE49-F238E27FC236}">
                  <a16:creationId xmlns:a16="http://schemas.microsoft.com/office/drawing/2014/main" id="{41FB57B3-6150-4C60-A173-53936EDE10B5}"/>
                </a:ext>
              </a:extLst>
            </p:cNvPr>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sz="1350"/>
            </a:p>
          </p:txBody>
        </p:sp>
        <p:sp>
          <p:nvSpPr>
            <p:cNvPr id="44056" name="Freeform 24">
              <a:extLst>
                <a:ext uri="{FF2B5EF4-FFF2-40B4-BE49-F238E27FC236}">
                  <a16:creationId xmlns:a16="http://schemas.microsoft.com/office/drawing/2014/main" id="{95B36D96-E4B6-448E-A916-A99AC4DCB7D6}"/>
                </a:ext>
              </a:extLst>
            </p:cNvPr>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sz="1350"/>
            </a:p>
          </p:txBody>
        </p:sp>
        <p:sp>
          <p:nvSpPr>
            <p:cNvPr id="44057" name="Freeform 25">
              <a:extLst>
                <a:ext uri="{FF2B5EF4-FFF2-40B4-BE49-F238E27FC236}">
                  <a16:creationId xmlns:a16="http://schemas.microsoft.com/office/drawing/2014/main" id="{02ADE863-0B4D-4614-9B20-1524A12A7979}"/>
                </a:ext>
              </a:extLst>
            </p:cNvPr>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en-US" sz="1350"/>
            </a:p>
          </p:txBody>
        </p:sp>
        <p:sp>
          <p:nvSpPr>
            <p:cNvPr id="44058" name="Freeform 26">
              <a:extLst>
                <a:ext uri="{FF2B5EF4-FFF2-40B4-BE49-F238E27FC236}">
                  <a16:creationId xmlns:a16="http://schemas.microsoft.com/office/drawing/2014/main" id="{EF63E183-F844-4B8F-9644-F631C69A914E}"/>
                </a:ext>
              </a:extLst>
            </p:cNvPr>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sz="1350"/>
            </a:p>
          </p:txBody>
        </p:sp>
        <p:sp>
          <p:nvSpPr>
            <p:cNvPr id="44059" name="Freeform 27">
              <a:extLst>
                <a:ext uri="{FF2B5EF4-FFF2-40B4-BE49-F238E27FC236}">
                  <a16:creationId xmlns:a16="http://schemas.microsoft.com/office/drawing/2014/main" id="{F3C6970E-0DA8-4036-9AFF-A5100DAF4D0D}"/>
                </a:ext>
              </a:extLst>
            </p:cNvPr>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sz="1350"/>
            </a:p>
          </p:txBody>
        </p:sp>
        <p:sp>
          <p:nvSpPr>
            <p:cNvPr id="44060" name="Freeform 28">
              <a:extLst>
                <a:ext uri="{FF2B5EF4-FFF2-40B4-BE49-F238E27FC236}">
                  <a16:creationId xmlns:a16="http://schemas.microsoft.com/office/drawing/2014/main" id="{4D984972-B965-4E42-AE3D-C9021F0C2C91}"/>
                </a:ext>
              </a:extLst>
            </p:cNvPr>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en-US" sz="1350"/>
            </a:p>
          </p:txBody>
        </p:sp>
        <p:sp>
          <p:nvSpPr>
            <p:cNvPr id="44061" name="Freeform 29">
              <a:extLst>
                <a:ext uri="{FF2B5EF4-FFF2-40B4-BE49-F238E27FC236}">
                  <a16:creationId xmlns:a16="http://schemas.microsoft.com/office/drawing/2014/main" id="{2858FA38-96DD-448F-A23A-33D8D38B8168}"/>
                </a:ext>
              </a:extLst>
            </p:cNvPr>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sz="1350"/>
            </a:p>
          </p:txBody>
        </p:sp>
        <p:sp>
          <p:nvSpPr>
            <p:cNvPr id="44062" name="Freeform 30">
              <a:extLst>
                <a:ext uri="{FF2B5EF4-FFF2-40B4-BE49-F238E27FC236}">
                  <a16:creationId xmlns:a16="http://schemas.microsoft.com/office/drawing/2014/main" id="{022DF111-5B96-4F48-A635-8A0CC2DC752D}"/>
                </a:ext>
              </a:extLst>
            </p:cNvPr>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en-US" sz="1350"/>
            </a:p>
          </p:txBody>
        </p:sp>
        <p:sp>
          <p:nvSpPr>
            <p:cNvPr id="44063" name="Freeform 31">
              <a:extLst>
                <a:ext uri="{FF2B5EF4-FFF2-40B4-BE49-F238E27FC236}">
                  <a16:creationId xmlns:a16="http://schemas.microsoft.com/office/drawing/2014/main" id="{E7532DAD-E72A-49BC-8AD1-7F5D1BB806BF}"/>
                </a:ext>
              </a:extLst>
            </p:cNvPr>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sz="1350"/>
            </a:p>
          </p:txBody>
        </p:sp>
        <p:sp>
          <p:nvSpPr>
            <p:cNvPr id="44064" name="Freeform 32">
              <a:extLst>
                <a:ext uri="{FF2B5EF4-FFF2-40B4-BE49-F238E27FC236}">
                  <a16:creationId xmlns:a16="http://schemas.microsoft.com/office/drawing/2014/main" id="{16444C00-B2ED-4E5A-806C-AC7E337BAC17}"/>
                </a:ext>
              </a:extLst>
            </p:cNvPr>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sz="1350"/>
            </a:p>
          </p:txBody>
        </p:sp>
        <p:sp>
          <p:nvSpPr>
            <p:cNvPr id="44065" name="Freeform 33">
              <a:extLst>
                <a:ext uri="{FF2B5EF4-FFF2-40B4-BE49-F238E27FC236}">
                  <a16:creationId xmlns:a16="http://schemas.microsoft.com/office/drawing/2014/main" id="{47B1C7D4-EC18-4E78-9807-430BB50DA723}"/>
                </a:ext>
              </a:extLst>
            </p:cNvPr>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sz="1350"/>
            </a:p>
          </p:txBody>
        </p:sp>
        <p:sp>
          <p:nvSpPr>
            <p:cNvPr id="44066" name="Freeform 34">
              <a:extLst>
                <a:ext uri="{FF2B5EF4-FFF2-40B4-BE49-F238E27FC236}">
                  <a16:creationId xmlns:a16="http://schemas.microsoft.com/office/drawing/2014/main" id="{E9D0E794-6F0A-4883-83AE-B9AF7B9A043F}"/>
                </a:ext>
              </a:extLst>
            </p:cNvPr>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sz="1350"/>
            </a:p>
          </p:txBody>
        </p:sp>
        <p:sp>
          <p:nvSpPr>
            <p:cNvPr id="44067" name="Freeform 35">
              <a:extLst>
                <a:ext uri="{FF2B5EF4-FFF2-40B4-BE49-F238E27FC236}">
                  <a16:creationId xmlns:a16="http://schemas.microsoft.com/office/drawing/2014/main" id="{73715838-22A6-4462-93B0-028A0752E743}"/>
                </a:ext>
              </a:extLst>
            </p:cNvPr>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sz="1350"/>
            </a:p>
          </p:txBody>
        </p:sp>
        <p:sp>
          <p:nvSpPr>
            <p:cNvPr id="44068" name="Freeform 36">
              <a:extLst>
                <a:ext uri="{FF2B5EF4-FFF2-40B4-BE49-F238E27FC236}">
                  <a16:creationId xmlns:a16="http://schemas.microsoft.com/office/drawing/2014/main" id="{9FEBF72D-AFE7-4BDD-AE92-2F99249E5FDD}"/>
                </a:ext>
              </a:extLst>
            </p:cNvPr>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sz="1350"/>
            </a:p>
          </p:txBody>
        </p:sp>
        <p:sp>
          <p:nvSpPr>
            <p:cNvPr id="44069" name="Freeform 37">
              <a:extLst>
                <a:ext uri="{FF2B5EF4-FFF2-40B4-BE49-F238E27FC236}">
                  <a16:creationId xmlns:a16="http://schemas.microsoft.com/office/drawing/2014/main" id="{FE959AF9-1E14-4F5F-A240-C24FA7F81956}"/>
                </a:ext>
              </a:extLst>
            </p:cNvPr>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sz="1350"/>
            </a:p>
          </p:txBody>
        </p:sp>
        <p:sp>
          <p:nvSpPr>
            <p:cNvPr id="44070" name="Freeform 38">
              <a:extLst>
                <a:ext uri="{FF2B5EF4-FFF2-40B4-BE49-F238E27FC236}">
                  <a16:creationId xmlns:a16="http://schemas.microsoft.com/office/drawing/2014/main" id="{CFC37D7C-B0E0-4154-AF2D-E87C32AFBE9B}"/>
                </a:ext>
              </a:extLst>
            </p:cNvPr>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sz="1350"/>
            </a:p>
          </p:txBody>
        </p:sp>
        <p:grpSp>
          <p:nvGrpSpPr>
            <p:cNvPr id="5164" name="Group 39">
              <a:extLst>
                <a:ext uri="{FF2B5EF4-FFF2-40B4-BE49-F238E27FC236}">
                  <a16:creationId xmlns:a16="http://schemas.microsoft.com/office/drawing/2014/main" id="{678C6DE7-8B9B-42C8-85A4-8697F6F10A79}"/>
                </a:ext>
              </a:extLst>
            </p:cNvPr>
            <p:cNvGrpSpPr>
              <a:grpSpLocks/>
            </p:cNvGrpSpPr>
            <p:nvPr userDrawn="1"/>
          </p:nvGrpSpPr>
          <p:grpSpPr bwMode="auto">
            <a:xfrm>
              <a:off x="0" y="1632"/>
              <a:ext cx="5758" cy="1858"/>
              <a:chOff x="0" y="1632"/>
              <a:chExt cx="5758" cy="1858"/>
            </a:xfrm>
          </p:grpSpPr>
          <p:sp>
            <p:nvSpPr>
              <p:cNvPr id="44072" name="Freeform 40">
                <a:extLst>
                  <a:ext uri="{FF2B5EF4-FFF2-40B4-BE49-F238E27FC236}">
                    <a16:creationId xmlns:a16="http://schemas.microsoft.com/office/drawing/2014/main" id="{7F60CDEE-52A5-455A-AD2A-F4A3D5E84467}"/>
                  </a:ext>
                </a:extLst>
              </p:cNvPr>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sz="1350"/>
              </a:p>
            </p:txBody>
          </p:sp>
          <p:sp>
            <p:nvSpPr>
              <p:cNvPr id="44073" name="Freeform 41">
                <a:extLst>
                  <a:ext uri="{FF2B5EF4-FFF2-40B4-BE49-F238E27FC236}">
                    <a16:creationId xmlns:a16="http://schemas.microsoft.com/office/drawing/2014/main" id="{6837992D-F170-4384-9271-6E2DBDE659A3}"/>
                  </a:ext>
                </a:extLst>
              </p:cNvPr>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sz="1350"/>
              </a:p>
            </p:txBody>
          </p:sp>
        </p:grpSp>
      </p:grpSp>
      <p:sp>
        <p:nvSpPr>
          <p:cNvPr id="44074" name="Rectangle 42">
            <a:extLst>
              <a:ext uri="{FF2B5EF4-FFF2-40B4-BE49-F238E27FC236}">
                <a16:creationId xmlns:a16="http://schemas.microsoft.com/office/drawing/2014/main" id="{02BD1EE0-6BCB-44C0-AF7B-8D9B75E602F4}"/>
              </a:ext>
            </a:extLst>
          </p:cNvPr>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4075" name="Rectangle 43">
            <a:extLst>
              <a:ext uri="{FF2B5EF4-FFF2-40B4-BE49-F238E27FC236}">
                <a16:creationId xmlns:a16="http://schemas.microsoft.com/office/drawing/2014/main" id="{59077F4C-9C6E-4B09-B80F-0D2BFC073D87}"/>
              </a:ext>
            </a:extLst>
          </p:cNvPr>
          <p:cNvSpPr>
            <a:spLocks noGrp="1" noChangeArrowheads="1"/>
          </p:cNvSpPr>
          <p:nvPr>
            <p:ph type="body" idx="1"/>
          </p:nvPr>
        </p:nvSpPr>
        <p:spPr bwMode="auto">
          <a:xfrm>
            <a:off x="457200" y="1600202"/>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4076" name="Rectangle 44">
            <a:extLst>
              <a:ext uri="{FF2B5EF4-FFF2-40B4-BE49-F238E27FC236}">
                <a16:creationId xmlns:a16="http://schemas.microsoft.com/office/drawing/2014/main" id="{A26DE556-9EA3-46FA-9BAF-2A75C77A5D30}"/>
              </a:ext>
            </a:extLst>
          </p:cNvPr>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900">
                <a:effectLst>
                  <a:outerShdw blurRad="38100" dist="38100" dir="2700000" algn="tl">
                    <a:srgbClr val="000000"/>
                  </a:outerShdw>
                </a:effectLst>
              </a:defRPr>
            </a:lvl1pPr>
          </a:lstStyle>
          <a:p>
            <a:pPr>
              <a:defRPr/>
            </a:pPr>
            <a:endParaRPr lang="en-US"/>
          </a:p>
        </p:txBody>
      </p:sp>
      <p:sp>
        <p:nvSpPr>
          <p:cNvPr id="44077" name="Rectangle 45">
            <a:extLst>
              <a:ext uri="{FF2B5EF4-FFF2-40B4-BE49-F238E27FC236}">
                <a16:creationId xmlns:a16="http://schemas.microsoft.com/office/drawing/2014/main" id="{8B0B23A5-7203-4D1D-A016-80EC02B93A46}"/>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900">
                <a:effectLst>
                  <a:outerShdw blurRad="38100" dist="38100" dir="2700000" algn="tl">
                    <a:srgbClr val="000000"/>
                  </a:outerShdw>
                </a:effectLst>
              </a:defRPr>
            </a:lvl1pPr>
          </a:lstStyle>
          <a:p>
            <a:pPr>
              <a:defRPr/>
            </a:pPr>
            <a:endParaRPr lang="en-US"/>
          </a:p>
        </p:txBody>
      </p:sp>
      <p:sp>
        <p:nvSpPr>
          <p:cNvPr id="44078" name="Rectangle 46">
            <a:extLst>
              <a:ext uri="{FF2B5EF4-FFF2-40B4-BE49-F238E27FC236}">
                <a16:creationId xmlns:a16="http://schemas.microsoft.com/office/drawing/2014/main" id="{12AD1BDC-10D7-4A0E-97A7-F6584F30CA9D}"/>
              </a:ext>
            </a:extLst>
          </p:cNvPr>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900">
                <a:effectLst>
                  <a:outerShdw blurRad="38100" dist="38100" dir="2700000" algn="tl">
                    <a:srgbClr val="000000"/>
                  </a:outerShdw>
                </a:effectLst>
              </a:defRPr>
            </a:lvl1pPr>
          </a:lstStyle>
          <a:p>
            <a:fld id="{4A066AAD-6D3C-4C8C-A4F4-9D66E4BDDEC4}" type="slidenum">
              <a:rPr lang="en-US" altLang="en-US"/>
              <a:pPr/>
              <a:t>‹#›</a:t>
            </a:fld>
            <a:endParaRPr lang="en-US" altLang="en-US"/>
          </a:p>
        </p:txBody>
      </p:sp>
    </p:spTree>
    <p:extLst>
      <p:ext uri="{BB962C8B-B14F-4D97-AF65-F5344CB8AC3E}">
        <p14:creationId xmlns:p14="http://schemas.microsoft.com/office/powerpoint/2010/main" val="600900337"/>
      </p:ext>
    </p:extLst>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hf hdr="0" ftr="0" dt="0"/>
  <p:txStyles>
    <p:titleStyle>
      <a:lvl1pPr algn="ctr" rtl="0" eaLnBrk="0" fontAlgn="base" hangingPunct="0">
        <a:spcBef>
          <a:spcPct val="0"/>
        </a:spcBef>
        <a:spcAft>
          <a:spcPct val="0"/>
        </a:spcAft>
        <a:defRPr sz="33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3300">
          <a:solidFill>
            <a:schemeClr val="tx2"/>
          </a:solidFill>
          <a:effectLst>
            <a:outerShdw blurRad="38100" dist="38100" dir="2700000" algn="tl">
              <a:srgbClr val="000000"/>
            </a:outerShdw>
          </a:effectLst>
          <a:latin typeface="Arial" pitchFamily="34" charset="0"/>
        </a:defRPr>
      </a:lvl2pPr>
      <a:lvl3pPr algn="ctr" rtl="0" eaLnBrk="0" fontAlgn="base" hangingPunct="0">
        <a:spcBef>
          <a:spcPct val="0"/>
        </a:spcBef>
        <a:spcAft>
          <a:spcPct val="0"/>
        </a:spcAft>
        <a:defRPr sz="3300">
          <a:solidFill>
            <a:schemeClr val="tx2"/>
          </a:solidFill>
          <a:effectLst>
            <a:outerShdw blurRad="38100" dist="38100" dir="2700000" algn="tl">
              <a:srgbClr val="000000"/>
            </a:outerShdw>
          </a:effectLst>
          <a:latin typeface="Arial" pitchFamily="34" charset="0"/>
        </a:defRPr>
      </a:lvl3pPr>
      <a:lvl4pPr algn="ctr" rtl="0" eaLnBrk="0" fontAlgn="base" hangingPunct="0">
        <a:spcBef>
          <a:spcPct val="0"/>
        </a:spcBef>
        <a:spcAft>
          <a:spcPct val="0"/>
        </a:spcAft>
        <a:defRPr sz="3300">
          <a:solidFill>
            <a:schemeClr val="tx2"/>
          </a:solidFill>
          <a:effectLst>
            <a:outerShdw blurRad="38100" dist="38100" dir="2700000" algn="tl">
              <a:srgbClr val="000000"/>
            </a:outerShdw>
          </a:effectLst>
          <a:latin typeface="Arial" pitchFamily="34" charset="0"/>
        </a:defRPr>
      </a:lvl4pPr>
      <a:lvl5pPr algn="ctr" rtl="0" eaLnBrk="0" fontAlgn="base" hangingPunct="0">
        <a:spcBef>
          <a:spcPct val="0"/>
        </a:spcBef>
        <a:spcAft>
          <a:spcPct val="0"/>
        </a:spcAft>
        <a:defRPr sz="3300">
          <a:solidFill>
            <a:schemeClr val="tx2"/>
          </a:solidFill>
          <a:effectLst>
            <a:outerShdw blurRad="38100" dist="38100" dir="2700000" algn="tl">
              <a:srgbClr val="000000"/>
            </a:outerShdw>
          </a:effectLst>
          <a:latin typeface="Arial" pitchFamily="34" charset="0"/>
        </a:defRPr>
      </a:lvl5pPr>
      <a:lvl6pPr marL="342900" algn="ctr" rtl="0" fontAlgn="base">
        <a:spcBef>
          <a:spcPct val="0"/>
        </a:spcBef>
        <a:spcAft>
          <a:spcPct val="0"/>
        </a:spcAft>
        <a:defRPr sz="3300">
          <a:solidFill>
            <a:schemeClr val="tx2"/>
          </a:solidFill>
          <a:effectLst>
            <a:outerShdw blurRad="38100" dist="38100" dir="2700000" algn="tl">
              <a:srgbClr val="000000"/>
            </a:outerShdw>
          </a:effectLst>
          <a:latin typeface="Arial" pitchFamily="34" charset="0"/>
        </a:defRPr>
      </a:lvl6pPr>
      <a:lvl7pPr marL="685800" algn="ctr" rtl="0" fontAlgn="base">
        <a:spcBef>
          <a:spcPct val="0"/>
        </a:spcBef>
        <a:spcAft>
          <a:spcPct val="0"/>
        </a:spcAft>
        <a:defRPr sz="3300">
          <a:solidFill>
            <a:schemeClr val="tx2"/>
          </a:solidFill>
          <a:effectLst>
            <a:outerShdw blurRad="38100" dist="38100" dir="2700000" algn="tl">
              <a:srgbClr val="000000"/>
            </a:outerShdw>
          </a:effectLst>
          <a:latin typeface="Arial" pitchFamily="34" charset="0"/>
        </a:defRPr>
      </a:lvl7pPr>
      <a:lvl8pPr marL="1028700" algn="ctr" rtl="0" fontAlgn="base">
        <a:spcBef>
          <a:spcPct val="0"/>
        </a:spcBef>
        <a:spcAft>
          <a:spcPct val="0"/>
        </a:spcAft>
        <a:defRPr sz="3300">
          <a:solidFill>
            <a:schemeClr val="tx2"/>
          </a:solidFill>
          <a:effectLst>
            <a:outerShdw blurRad="38100" dist="38100" dir="2700000" algn="tl">
              <a:srgbClr val="000000"/>
            </a:outerShdw>
          </a:effectLst>
          <a:latin typeface="Arial" pitchFamily="34" charset="0"/>
        </a:defRPr>
      </a:lvl8pPr>
      <a:lvl9pPr marL="1371600" algn="ctr" rtl="0" fontAlgn="base">
        <a:spcBef>
          <a:spcPct val="0"/>
        </a:spcBef>
        <a:spcAft>
          <a:spcPct val="0"/>
        </a:spcAft>
        <a:defRPr sz="3300">
          <a:solidFill>
            <a:schemeClr val="tx2"/>
          </a:solidFill>
          <a:effectLst>
            <a:outerShdw blurRad="38100" dist="38100" dir="2700000" algn="tl">
              <a:srgbClr val="000000"/>
            </a:outerShdw>
          </a:effectLst>
          <a:latin typeface="Arial" pitchFamily="34" charset="0"/>
        </a:defRPr>
      </a:lvl9pPr>
    </p:titleStyle>
    <p:bodyStyle>
      <a:lvl1pPr marL="257175" indent="-257175" algn="l" rtl="0" eaLnBrk="0" fontAlgn="base" hangingPunct="0">
        <a:spcBef>
          <a:spcPct val="20000"/>
        </a:spcBef>
        <a:spcAft>
          <a:spcPct val="0"/>
        </a:spcAft>
        <a:buClr>
          <a:schemeClr val="hlink"/>
        </a:buClr>
        <a:buSzPct val="90000"/>
        <a:buFont typeface="Wingdings" panose="05000000000000000000" pitchFamily="2" charset="2"/>
        <a:buBlip>
          <a:blip r:embed="rId15"/>
        </a:buBlip>
        <a:defRPr sz="2400">
          <a:solidFill>
            <a:schemeClr val="tx1"/>
          </a:solidFill>
          <a:effectLst>
            <a:outerShdw blurRad="38100" dist="38100" dir="2700000" algn="tl">
              <a:srgbClr val="000000"/>
            </a:outerShdw>
          </a:effectLst>
          <a:latin typeface="+mn-lt"/>
          <a:ea typeface="+mn-ea"/>
          <a:cs typeface="+mn-cs"/>
        </a:defRPr>
      </a:lvl1pPr>
      <a:lvl2pPr marL="557213" indent="-214313" algn="l" rtl="0" eaLnBrk="0" fontAlgn="base" hangingPunct="0">
        <a:spcBef>
          <a:spcPct val="20000"/>
        </a:spcBef>
        <a:spcAft>
          <a:spcPct val="0"/>
        </a:spcAft>
        <a:buChar char="–"/>
        <a:defRPr sz="2100">
          <a:solidFill>
            <a:schemeClr val="tx1"/>
          </a:solidFill>
          <a:effectLst>
            <a:outerShdw blurRad="38100" dist="38100" dir="2700000" algn="tl">
              <a:srgbClr val="000000"/>
            </a:outerShdw>
          </a:effectLst>
          <a:latin typeface="+mn-lt"/>
        </a:defRPr>
      </a:lvl2pPr>
      <a:lvl3pPr marL="857250" indent="-171450" algn="l" rtl="0" eaLnBrk="0" fontAlgn="base" hangingPunct="0">
        <a:spcBef>
          <a:spcPct val="20000"/>
        </a:spcBef>
        <a:spcAft>
          <a:spcPct val="0"/>
        </a:spcAft>
        <a:buClr>
          <a:schemeClr val="accent2"/>
        </a:buClr>
        <a:buSzPct val="90000"/>
        <a:buFont typeface="Wingdings" panose="05000000000000000000" pitchFamily="2" charset="2"/>
        <a:buBlip>
          <a:blip r:embed="rId16"/>
        </a:buBlip>
        <a:defRPr sz="1800">
          <a:solidFill>
            <a:schemeClr val="tx1"/>
          </a:solidFill>
          <a:effectLst>
            <a:outerShdw blurRad="38100" dist="38100" dir="2700000" algn="tl">
              <a:srgbClr val="000000"/>
            </a:outerShdw>
          </a:effectLst>
          <a:latin typeface="+mn-lt"/>
        </a:defRPr>
      </a:lvl3pPr>
      <a:lvl4pPr marL="1200150" indent="-171450" algn="l" rtl="0" eaLnBrk="0" fontAlgn="base" hangingPunct="0">
        <a:spcBef>
          <a:spcPct val="20000"/>
        </a:spcBef>
        <a:spcAft>
          <a:spcPct val="0"/>
        </a:spcAft>
        <a:buChar char="–"/>
        <a:defRPr sz="1500">
          <a:solidFill>
            <a:schemeClr val="tx1"/>
          </a:solidFill>
          <a:effectLst>
            <a:outerShdw blurRad="38100" dist="38100" dir="2700000" algn="tl">
              <a:srgbClr val="000000"/>
            </a:outerShdw>
          </a:effectLst>
          <a:latin typeface="+mn-lt"/>
        </a:defRPr>
      </a:lvl4pPr>
      <a:lvl5pPr marL="1543050" indent="-171450" algn="l" rtl="0" eaLnBrk="0" fontAlgn="base" hangingPunct="0">
        <a:spcBef>
          <a:spcPct val="20000"/>
        </a:spcBef>
        <a:spcAft>
          <a:spcPct val="0"/>
        </a:spcAft>
        <a:buClr>
          <a:schemeClr val="folHlink"/>
        </a:buClr>
        <a:buSzPct val="90000"/>
        <a:buFont typeface="Wingdings" panose="05000000000000000000" pitchFamily="2" charset="2"/>
        <a:buBlip>
          <a:blip r:embed="rId17"/>
        </a:buBlip>
        <a:defRPr sz="1500">
          <a:solidFill>
            <a:schemeClr val="tx1"/>
          </a:solidFill>
          <a:effectLst>
            <a:outerShdw blurRad="38100" dist="38100" dir="2700000" algn="tl">
              <a:srgbClr val="000000"/>
            </a:outerShdw>
          </a:effectLst>
          <a:latin typeface="+mn-lt"/>
        </a:defRPr>
      </a:lvl5pPr>
      <a:lvl6pPr marL="1885950" indent="-171450" algn="l" rtl="0" fontAlgn="base">
        <a:spcBef>
          <a:spcPct val="20000"/>
        </a:spcBef>
        <a:spcAft>
          <a:spcPct val="0"/>
        </a:spcAft>
        <a:buClr>
          <a:schemeClr val="folHlink"/>
        </a:buClr>
        <a:buSzPct val="90000"/>
        <a:buFont typeface="Wingdings" pitchFamily="2" charset="2"/>
        <a:buBlip>
          <a:blip r:embed="rId17"/>
        </a:buBlip>
        <a:defRPr sz="1500">
          <a:solidFill>
            <a:schemeClr val="tx1"/>
          </a:solidFill>
          <a:effectLst>
            <a:outerShdw blurRad="38100" dist="38100" dir="2700000" algn="tl">
              <a:srgbClr val="000000"/>
            </a:outerShdw>
          </a:effectLst>
          <a:latin typeface="+mn-lt"/>
        </a:defRPr>
      </a:lvl6pPr>
      <a:lvl7pPr marL="2228850" indent="-171450" algn="l" rtl="0" fontAlgn="base">
        <a:spcBef>
          <a:spcPct val="20000"/>
        </a:spcBef>
        <a:spcAft>
          <a:spcPct val="0"/>
        </a:spcAft>
        <a:buClr>
          <a:schemeClr val="folHlink"/>
        </a:buClr>
        <a:buSzPct val="90000"/>
        <a:buFont typeface="Wingdings" pitchFamily="2" charset="2"/>
        <a:buBlip>
          <a:blip r:embed="rId17"/>
        </a:buBlip>
        <a:defRPr sz="1500">
          <a:solidFill>
            <a:schemeClr val="tx1"/>
          </a:solidFill>
          <a:effectLst>
            <a:outerShdw blurRad="38100" dist="38100" dir="2700000" algn="tl">
              <a:srgbClr val="000000"/>
            </a:outerShdw>
          </a:effectLst>
          <a:latin typeface="+mn-lt"/>
        </a:defRPr>
      </a:lvl7pPr>
      <a:lvl8pPr marL="2571750" indent="-171450" algn="l" rtl="0" fontAlgn="base">
        <a:spcBef>
          <a:spcPct val="20000"/>
        </a:spcBef>
        <a:spcAft>
          <a:spcPct val="0"/>
        </a:spcAft>
        <a:buClr>
          <a:schemeClr val="folHlink"/>
        </a:buClr>
        <a:buSzPct val="90000"/>
        <a:buFont typeface="Wingdings" pitchFamily="2" charset="2"/>
        <a:buBlip>
          <a:blip r:embed="rId17"/>
        </a:buBlip>
        <a:defRPr sz="1500">
          <a:solidFill>
            <a:schemeClr val="tx1"/>
          </a:solidFill>
          <a:effectLst>
            <a:outerShdw blurRad="38100" dist="38100" dir="2700000" algn="tl">
              <a:srgbClr val="000000"/>
            </a:outerShdw>
          </a:effectLst>
          <a:latin typeface="+mn-lt"/>
        </a:defRPr>
      </a:lvl8pPr>
      <a:lvl9pPr marL="2914650" indent="-171450" algn="l" rtl="0" fontAlgn="base">
        <a:spcBef>
          <a:spcPct val="20000"/>
        </a:spcBef>
        <a:spcAft>
          <a:spcPct val="0"/>
        </a:spcAft>
        <a:buClr>
          <a:schemeClr val="folHlink"/>
        </a:buClr>
        <a:buSzPct val="90000"/>
        <a:buFont typeface="Wingdings" pitchFamily="2" charset="2"/>
        <a:buBlip>
          <a:blip r:embed="rId17"/>
        </a:buBlip>
        <a:defRPr sz="1500">
          <a:solidFill>
            <a:schemeClr val="tx1"/>
          </a:solidFill>
          <a:effectLst>
            <a:outerShdw blurRad="38100" dist="38100" dir="2700000" algn="tl">
              <a:srgbClr val="000000"/>
            </a:outerShdw>
          </a:effectLst>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10"/>
          <p:cNvSpPr>
            <a:spLocks noGrp="1" noChangeArrowheads="1"/>
          </p:cNvSpPr>
          <p:nvPr>
            <p:ph type="title"/>
          </p:nvPr>
        </p:nvSpPr>
        <p:spPr bwMode="auto">
          <a:xfrm>
            <a:off x="457200" y="0"/>
            <a:ext cx="8229600" cy="762000"/>
          </a:xfrm>
          <a:prstGeom prst="rect">
            <a:avLst/>
          </a:prstGeom>
          <a:noFill/>
          <a:ln w="9525">
            <a:noFill/>
            <a:miter lim="800000"/>
            <a:headEnd/>
            <a:tailEnd/>
          </a:ln>
        </p:spPr>
        <p:txBody>
          <a:bodyPr vert="horz" wrap="square" lIns="91353" tIns="45680" rIns="91353" bIns="45680" numCol="1" anchor="ctr" anchorCtr="1" compatLnSpc="1">
            <a:prstTxWarp prst="textNoShape">
              <a:avLst/>
            </a:prstTxWarp>
          </a:bodyPr>
          <a:lstStyle/>
          <a:p>
            <a:pPr lvl="0"/>
            <a:r>
              <a:rPr lang="en-US"/>
              <a:t>Click to edit Master title style</a:t>
            </a:r>
          </a:p>
        </p:txBody>
      </p:sp>
      <p:sp>
        <p:nvSpPr>
          <p:cNvPr id="16395" name="Rectangle 11"/>
          <p:cNvSpPr>
            <a:spLocks noGrp="1" noChangeArrowheads="1"/>
          </p:cNvSpPr>
          <p:nvPr>
            <p:ph type="body" idx="1"/>
          </p:nvPr>
        </p:nvSpPr>
        <p:spPr bwMode="auto">
          <a:xfrm>
            <a:off x="152400" y="990603"/>
            <a:ext cx="8839200" cy="4531784"/>
          </a:xfrm>
          <a:prstGeom prst="rect">
            <a:avLst/>
          </a:prstGeom>
          <a:noFill/>
          <a:ln w="9525">
            <a:noFill/>
            <a:miter lim="800000"/>
            <a:headEnd/>
            <a:tailEnd/>
          </a:ln>
          <a:effectLst/>
        </p:spPr>
        <p:txBody>
          <a:bodyPr vert="horz" wrap="square" lIns="91353" tIns="45680" rIns="91353" bIns="4568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396" name="Rectangle 12"/>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353" tIns="45680" rIns="91353" bIns="45680" numCol="1" anchor="t" anchorCtr="0" compatLnSpc="1">
            <a:prstTxWarp prst="textNoShape">
              <a:avLst/>
            </a:prstTxWarp>
          </a:bodyPr>
          <a:lstStyle>
            <a:lvl1pPr eaLnBrk="1" hangingPunct="1">
              <a:defRPr sz="1000">
                <a:effectLst>
                  <a:outerShdw blurRad="38100" dist="38100" dir="2700000" algn="tl">
                    <a:srgbClr val="010199"/>
                  </a:outerShdw>
                </a:effectLst>
                <a:latin typeface="Arial" charset="0"/>
                <a:cs typeface="+mn-cs"/>
              </a:defRPr>
            </a:lvl1pPr>
          </a:lstStyle>
          <a:p>
            <a:pPr fontAlgn="base">
              <a:spcBef>
                <a:spcPct val="0"/>
              </a:spcBef>
              <a:spcAft>
                <a:spcPct val="0"/>
              </a:spcAft>
              <a:defRPr/>
            </a:pPr>
            <a:endParaRPr lang="en-US">
              <a:solidFill>
                <a:srgbClr val="FFFFFF"/>
              </a:solidFill>
            </a:endParaRPr>
          </a:p>
        </p:txBody>
      </p:sp>
      <p:sp>
        <p:nvSpPr>
          <p:cNvPr id="16397"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353" tIns="45680" rIns="91353" bIns="45680" numCol="1" anchor="t" anchorCtr="0" compatLnSpc="1">
            <a:prstTxWarp prst="textNoShape">
              <a:avLst/>
            </a:prstTxWarp>
          </a:bodyPr>
          <a:lstStyle>
            <a:lvl1pPr algn="ctr" eaLnBrk="1" hangingPunct="1">
              <a:defRPr sz="1000">
                <a:effectLst>
                  <a:outerShdw blurRad="38100" dist="38100" dir="2700000" algn="tl">
                    <a:srgbClr val="010199"/>
                  </a:outerShdw>
                </a:effectLst>
                <a:latin typeface="Arial" charset="0"/>
                <a:cs typeface="+mn-cs"/>
              </a:defRPr>
            </a:lvl1pPr>
          </a:lstStyle>
          <a:p>
            <a:pPr fontAlgn="base">
              <a:spcBef>
                <a:spcPct val="0"/>
              </a:spcBef>
              <a:spcAft>
                <a:spcPct val="0"/>
              </a:spcAft>
              <a:defRPr/>
            </a:pPr>
            <a:endParaRPr lang="en-US">
              <a:solidFill>
                <a:srgbClr val="FFFFFF"/>
              </a:solidFill>
            </a:endParaRPr>
          </a:p>
        </p:txBody>
      </p:sp>
      <p:sp>
        <p:nvSpPr>
          <p:cNvPr id="16398" name="Rectangle 14"/>
          <p:cNvSpPr>
            <a:spLocks noGrp="1" noChangeArrowheads="1"/>
          </p:cNvSpPr>
          <p:nvPr>
            <p:ph type="sldNum" sz="quarter" idx="4"/>
          </p:nvPr>
        </p:nvSpPr>
        <p:spPr bwMode="auto">
          <a:xfrm>
            <a:off x="7772400" y="6629400"/>
            <a:ext cx="1371600" cy="228600"/>
          </a:xfrm>
          <a:prstGeom prst="rect">
            <a:avLst/>
          </a:prstGeom>
          <a:noFill/>
          <a:ln w="9525">
            <a:noFill/>
            <a:miter lim="800000"/>
            <a:headEnd/>
            <a:tailEnd/>
          </a:ln>
          <a:effectLst/>
        </p:spPr>
        <p:txBody>
          <a:bodyPr vert="horz" wrap="square" lIns="91353" tIns="45680" rIns="91353" bIns="45680" numCol="1" anchor="t" anchorCtr="0" compatLnSpc="1">
            <a:prstTxWarp prst="textNoShape">
              <a:avLst/>
            </a:prstTxWarp>
          </a:bodyPr>
          <a:lstStyle>
            <a:lvl1pPr algn="r" eaLnBrk="1" hangingPunct="1">
              <a:defRPr sz="1400" b="1">
                <a:effectLst>
                  <a:outerShdw blurRad="38100" dist="38100" dir="2700000" algn="tl">
                    <a:srgbClr val="010199"/>
                  </a:outerShdw>
                </a:effectLst>
                <a:latin typeface="Arial" charset="0"/>
                <a:cs typeface="+mn-cs"/>
              </a:defRPr>
            </a:lvl1pPr>
          </a:lstStyle>
          <a:p>
            <a:pPr fontAlgn="base">
              <a:spcBef>
                <a:spcPct val="0"/>
              </a:spcBef>
              <a:spcAft>
                <a:spcPct val="0"/>
              </a:spcAft>
              <a:defRPr/>
            </a:pPr>
            <a:fld id="{F34EEE36-3F98-428C-9787-9982ACA7A283}" type="slidenum">
              <a:rPr lang="en-US">
                <a:solidFill>
                  <a:srgbClr val="FFFFFF"/>
                </a:solidFill>
              </a:rPr>
              <a:pPr fontAlgn="base">
                <a:spcBef>
                  <a:spcPct val="0"/>
                </a:spcBef>
                <a:spcAft>
                  <a:spcPct val="0"/>
                </a:spcAft>
                <a:defRPr/>
              </a:pPr>
              <a:t>‹#›</a:t>
            </a:fld>
            <a:endParaRPr lang="en-US">
              <a:solidFill>
                <a:srgbClr val="FFFFFF"/>
              </a:solidFill>
            </a:endParaRPr>
          </a:p>
        </p:txBody>
      </p:sp>
    </p:spTree>
    <p:extLst>
      <p:ext uri="{BB962C8B-B14F-4D97-AF65-F5344CB8AC3E}">
        <p14:creationId xmlns:p14="http://schemas.microsoft.com/office/powerpoint/2010/main" val="2737263945"/>
      </p:ext>
    </p:extLst>
  </p:cSld>
  <p:clrMap bg1="dk2" tx1="lt1" bg2="dk1"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hf hdr="0" ftr="0" dt="0"/>
  <p:txStyles>
    <p:titleStyle>
      <a:lvl1pPr algn="ctr" rtl="0" eaLnBrk="0" fontAlgn="base" hangingPunct="0">
        <a:spcBef>
          <a:spcPct val="0"/>
        </a:spcBef>
        <a:spcAft>
          <a:spcPct val="0"/>
        </a:spcAft>
        <a:defRPr sz="4400" b="1">
          <a:solidFill>
            <a:srgbClr val="FFFF00"/>
          </a:solidFill>
          <a:latin typeface="+mj-lt"/>
          <a:ea typeface="+mj-ea"/>
          <a:cs typeface="+mj-cs"/>
        </a:defRPr>
      </a:lvl1pPr>
      <a:lvl2pPr algn="ctr" rtl="0" eaLnBrk="0" fontAlgn="base" hangingPunct="0">
        <a:spcBef>
          <a:spcPct val="0"/>
        </a:spcBef>
        <a:spcAft>
          <a:spcPct val="0"/>
        </a:spcAft>
        <a:defRPr sz="4400" b="1">
          <a:solidFill>
            <a:srgbClr val="FFFF00"/>
          </a:solidFill>
          <a:latin typeface="Arial" charset="0"/>
        </a:defRPr>
      </a:lvl2pPr>
      <a:lvl3pPr algn="ctr" rtl="0" eaLnBrk="0" fontAlgn="base" hangingPunct="0">
        <a:spcBef>
          <a:spcPct val="0"/>
        </a:spcBef>
        <a:spcAft>
          <a:spcPct val="0"/>
        </a:spcAft>
        <a:defRPr sz="4400" b="1">
          <a:solidFill>
            <a:srgbClr val="FFFF00"/>
          </a:solidFill>
          <a:latin typeface="Arial" charset="0"/>
        </a:defRPr>
      </a:lvl3pPr>
      <a:lvl4pPr algn="ctr" rtl="0" eaLnBrk="0" fontAlgn="base" hangingPunct="0">
        <a:spcBef>
          <a:spcPct val="0"/>
        </a:spcBef>
        <a:spcAft>
          <a:spcPct val="0"/>
        </a:spcAft>
        <a:defRPr sz="4400" b="1">
          <a:solidFill>
            <a:srgbClr val="FFFF00"/>
          </a:solidFill>
          <a:latin typeface="Arial" charset="0"/>
        </a:defRPr>
      </a:lvl4pPr>
      <a:lvl5pPr algn="ctr" rtl="0" eaLnBrk="0" fontAlgn="base" hangingPunct="0">
        <a:spcBef>
          <a:spcPct val="0"/>
        </a:spcBef>
        <a:spcAft>
          <a:spcPct val="0"/>
        </a:spcAft>
        <a:defRPr sz="4400" b="1">
          <a:solidFill>
            <a:srgbClr val="FFFF00"/>
          </a:solidFill>
          <a:latin typeface="Arial" charset="0"/>
        </a:defRPr>
      </a:lvl5pPr>
      <a:lvl6pPr marL="456752" algn="ctr" rtl="0" fontAlgn="base">
        <a:spcBef>
          <a:spcPct val="0"/>
        </a:spcBef>
        <a:spcAft>
          <a:spcPct val="0"/>
        </a:spcAft>
        <a:defRPr sz="4400" b="1">
          <a:solidFill>
            <a:srgbClr val="FFFF00"/>
          </a:solidFill>
          <a:latin typeface="Arial" charset="0"/>
        </a:defRPr>
      </a:lvl6pPr>
      <a:lvl7pPr marL="913511" algn="ctr" rtl="0" fontAlgn="base">
        <a:spcBef>
          <a:spcPct val="0"/>
        </a:spcBef>
        <a:spcAft>
          <a:spcPct val="0"/>
        </a:spcAft>
        <a:defRPr sz="4400" b="1">
          <a:solidFill>
            <a:srgbClr val="FFFF00"/>
          </a:solidFill>
          <a:latin typeface="Arial" charset="0"/>
        </a:defRPr>
      </a:lvl7pPr>
      <a:lvl8pPr marL="1370258" algn="ctr" rtl="0" fontAlgn="base">
        <a:spcBef>
          <a:spcPct val="0"/>
        </a:spcBef>
        <a:spcAft>
          <a:spcPct val="0"/>
        </a:spcAft>
        <a:defRPr sz="4400" b="1">
          <a:solidFill>
            <a:srgbClr val="FFFF00"/>
          </a:solidFill>
          <a:latin typeface="Arial" charset="0"/>
        </a:defRPr>
      </a:lvl8pPr>
      <a:lvl9pPr marL="1827018" algn="ctr" rtl="0" fontAlgn="base">
        <a:spcBef>
          <a:spcPct val="0"/>
        </a:spcBef>
        <a:spcAft>
          <a:spcPct val="0"/>
        </a:spcAft>
        <a:defRPr sz="4400" b="1">
          <a:solidFill>
            <a:srgbClr val="FFFF00"/>
          </a:solidFill>
          <a:latin typeface="Arial" charset="0"/>
        </a:defRPr>
      </a:lvl9pPr>
    </p:titleStyle>
    <p:bodyStyle>
      <a:lvl1pPr marL="342566" indent="-342566" algn="l" rtl="0" eaLnBrk="0" fontAlgn="base" hangingPunct="0">
        <a:spcBef>
          <a:spcPct val="20000"/>
        </a:spcBef>
        <a:spcAft>
          <a:spcPct val="0"/>
        </a:spcAft>
        <a:buClr>
          <a:schemeClr val="tx1"/>
        </a:buClr>
        <a:buSzPct val="75000"/>
        <a:buFont typeface="Wingdings" pitchFamily="2" charset="2"/>
        <a:buChar char="l"/>
        <a:defRPr sz="3200" b="1">
          <a:solidFill>
            <a:schemeClr val="tx1"/>
          </a:solidFill>
          <a:effectLst>
            <a:outerShdw blurRad="38100" dist="38100" dir="2700000" algn="tl">
              <a:srgbClr val="010199"/>
            </a:outerShdw>
          </a:effectLst>
          <a:latin typeface="+mn-lt"/>
          <a:ea typeface="+mn-ea"/>
          <a:cs typeface="+mn-cs"/>
        </a:defRPr>
      </a:lvl1pPr>
      <a:lvl2pPr marL="742226" indent="-285472" algn="l" rtl="0" eaLnBrk="0" fontAlgn="base" hangingPunct="0">
        <a:spcBef>
          <a:spcPct val="20000"/>
        </a:spcBef>
        <a:spcAft>
          <a:spcPct val="0"/>
        </a:spcAft>
        <a:buClr>
          <a:schemeClr val="tx1"/>
        </a:buClr>
        <a:buSzPct val="75000"/>
        <a:buFont typeface="Wingdings" pitchFamily="2" charset="2"/>
        <a:buChar char="l"/>
        <a:defRPr sz="2800" b="1">
          <a:solidFill>
            <a:schemeClr val="tx1"/>
          </a:solidFill>
          <a:effectLst>
            <a:outerShdw blurRad="38100" dist="38100" dir="2700000" algn="tl">
              <a:srgbClr val="010199"/>
            </a:outerShdw>
          </a:effectLst>
          <a:latin typeface="+mn-lt"/>
        </a:defRPr>
      </a:lvl2pPr>
      <a:lvl3pPr marL="1141886" indent="-228375" algn="l" rtl="0" eaLnBrk="0" fontAlgn="base" hangingPunct="0">
        <a:spcBef>
          <a:spcPct val="20000"/>
        </a:spcBef>
        <a:spcAft>
          <a:spcPct val="0"/>
        </a:spcAft>
        <a:buClr>
          <a:schemeClr val="tx1"/>
        </a:buClr>
        <a:buSzPct val="75000"/>
        <a:buFont typeface="Wingdings" pitchFamily="2" charset="2"/>
        <a:buChar char="l"/>
        <a:defRPr sz="2400" b="1">
          <a:solidFill>
            <a:schemeClr val="tx1"/>
          </a:solidFill>
          <a:effectLst>
            <a:outerShdw blurRad="38100" dist="38100" dir="2700000" algn="tl">
              <a:srgbClr val="010199"/>
            </a:outerShdw>
          </a:effectLst>
          <a:latin typeface="+mn-lt"/>
        </a:defRPr>
      </a:lvl3pPr>
      <a:lvl4pPr marL="1598638" indent="-228375" algn="l" rtl="0" eaLnBrk="0" fontAlgn="base" hangingPunct="0">
        <a:spcBef>
          <a:spcPct val="20000"/>
        </a:spcBef>
        <a:spcAft>
          <a:spcPct val="0"/>
        </a:spcAft>
        <a:buClr>
          <a:schemeClr val="tx1"/>
        </a:buClr>
        <a:buSzPct val="75000"/>
        <a:buFont typeface="Wingdings" pitchFamily="2" charset="2"/>
        <a:buChar char="l"/>
        <a:defRPr sz="2000" b="1">
          <a:solidFill>
            <a:schemeClr val="tx1"/>
          </a:solidFill>
          <a:effectLst>
            <a:outerShdw blurRad="38100" dist="38100" dir="2700000" algn="tl">
              <a:srgbClr val="010199"/>
            </a:outerShdw>
          </a:effectLst>
          <a:latin typeface="+mn-lt"/>
        </a:defRPr>
      </a:lvl4pPr>
      <a:lvl5pPr marL="2055395" indent="-228375" algn="l" rtl="0" eaLnBrk="0" fontAlgn="base" hangingPunct="0">
        <a:spcBef>
          <a:spcPct val="20000"/>
        </a:spcBef>
        <a:spcAft>
          <a:spcPct val="0"/>
        </a:spcAft>
        <a:buClr>
          <a:schemeClr val="tx1"/>
        </a:buClr>
        <a:buSzPct val="75000"/>
        <a:buFont typeface="Wingdings" pitchFamily="2" charset="2"/>
        <a:buChar char="l"/>
        <a:defRPr sz="2000" b="1">
          <a:solidFill>
            <a:schemeClr val="tx1"/>
          </a:solidFill>
          <a:effectLst>
            <a:outerShdw blurRad="38100" dist="38100" dir="2700000" algn="tl">
              <a:srgbClr val="010199"/>
            </a:outerShdw>
          </a:effectLst>
          <a:latin typeface="+mn-lt"/>
        </a:defRPr>
      </a:lvl5pPr>
      <a:lvl6pPr marL="2512145" indent="-228375" algn="l" rtl="0" fontAlgn="base">
        <a:spcBef>
          <a:spcPct val="20000"/>
        </a:spcBef>
        <a:spcAft>
          <a:spcPct val="0"/>
        </a:spcAft>
        <a:buClr>
          <a:schemeClr val="tx1"/>
        </a:buClr>
        <a:buSzPct val="75000"/>
        <a:buFont typeface="Wingdings" pitchFamily="2" charset="2"/>
        <a:buChar char="l"/>
        <a:defRPr sz="2000" b="1">
          <a:solidFill>
            <a:schemeClr val="tx1"/>
          </a:solidFill>
          <a:effectLst>
            <a:outerShdw blurRad="38100" dist="38100" dir="2700000" algn="tl">
              <a:srgbClr val="010199"/>
            </a:outerShdw>
          </a:effectLst>
          <a:latin typeface="+mn-lt"/>
        </a:defRPr>
      </a:lvl6pPr>
      <a:lvl7pPr marL="2968904" indent="-228375" algn="l" rtl="0" fontAlgn="base">
        <a:spcBef>
          <a:spcPct val="20000"/>
        </a:spcBef>
        <a:spcAft>
          <a:spcPct val="0"/>
        </a:spcAft>
        <a:buClr>
          <a:schemeClr val="tx1"/>
        </a:buClr>
        <a:buSzPct val="75000"/>
        <a:buFont typeface="Wingdings" pitchFamily="2" charset="2"/>
        <a:buChar char="l"/>
        <a:defRPr sz="2000" b="1">
          <a:solidFill>
            <a:schemeClr val="tx1"/>
          </a:solidFill>
          <a:effectLst>
            <a:outerShdw blurRad="38100" dist="38100" dir="2700000" algn="tl">
              <a:srgbClr val="010199"/>
            </a:outerShdw>
          </a:effectLst>
          <a:latin typeface="+mn-lt"/>
        </a:defRPr>
      </a:lvl7pPr>
      <a:lvl8pPr marL="3425655" indent="-228375" algn="l" rtl="0" fontAlgn="base">
        <a:spcBef>
          <a:spcPct val="20000"/>
        </a:spcBef>
        <a:spcAft>
          <a:spcPct val="0"/>
        </a:spcAft>
        <a:buClr>
          <a:schemeClr val="tx1"/>
        </a:buClr>
        <a:buSzPct val="75000"/>
        <a:buFont typeface="Wingdings" pitchFamily="2" charset="2"/>
        <a:buChar char="l"/>
        <a:defRPr sz="2000" b="1">
          <a:solidFill>
            <a:schemeClr val="tx1"/>
          </a:solidFill>
          <a:effectLst>
            <a:outerShdw blurRad="38100" dist="38100" dir="2700000" algn="tl">
              <a:srgbClr val="010199"/>
            </a:outerShdw>
          </a:effectLst>
          <a:latin typeface="+mn-lt"/>
        </a:defRPr>
      </a:lvl8pPr>
      <a:lvl9pPr marL="3882410" indent="-228375" algn="l" rtl="0" fontAlgn="base">
        <a:spcBef>
          <a:spcPct val="20000"/>
        </a:spcBef>
        <a:spcAft>
          <a:spcPct val="0"/>
        </a:spcAft>
        <a:buClr>
          <a:schemeClr val="tx1"/>
        </a:buClr>
        <a:buSzPct val="75000"/>
        <a:buFont typeface="Wingdings" pitchFamily="2" charset="2"/>
        <a:buChar char="l"/>
        <a:defRPr sz="2000" b="1">
          <a:solidFill>
            <a:schemeClr val="tx1"/>
          </a:solidFill>
          <a:effectLst>
            <a:outerShdw blurRad="38100" dist="38100" dir="2700000" algn="tl">
              <a:srgbClr val="010199"/>
            </a:outerShdw>
          </a:effectLst>
          <a:latin typeface="+mn-lt"/>
        </a:defRPr>
      </a:lvl9pPr>
    </p:bodyStyle>
    <p:otherStyle>
      <a:defPPr>
        <a:defRPr lang="en-US"/>
      </a:defPPr>
      <a:lvl1pPr marL="0" algn="l" defTabSz="913511" rtl="0" eaLnBrk="1" latinLnBrk="0" hangingPunct="1">
        <a:defRPr sz="1800" kern="1200">
          <a:solidFill>
            <a:schemeClr val="tx1"/>
          </a:solidFill>
          <a:latin typeface="+mn-lt"/>
          <a:ea typeface="+mn-ea"/>
          <a:cs typeface="+mn-cs"/>
        </a:defRPr>
      </a:lvl1pPr>
      <a:lvl2pPr marL="456752" algn="l" defTabSz="913511" rtl="0" eaLnBrk="1" latinLnBrk="0" hangingPunct="1">
        <a:defRPr sz="1800" kern="1200">
          <a:solidFill>
            <a:schemeClr val="tx1"/>
          </a:solidFill>
          <a:latin typeface="+mn-lt"/>
          <a:ea typeface="+mn-ea"/>
          <a:cs typeface="+mn-cs"/>
        </a:defRPr>
      </a:lvl2pPr>
      <a:lvl3pPr marL="913511" algn="l" defTabSz="913511" rtl="0" eaLnBrk="1" latinLnBrk="0" hangingPunct="1">
        <a:defRPr sz="1800" kern="1200">
          <a:solidFill>
            <a:schemeClr val="tx1"/>
          </a:solidFill>
          <a:latin typeface="+mn-lt"/>
          <a:ea typeface="+mn-ea"/>
          <a:cs typeface="+mn-cs"/>
        </a:defRPr>
      </a:lvl3pPr>
      <a:lvl4pPr marL="1370258" algn="l" defTabSz="913511" rtl="0" eaLnBrk="1" latinLnBrk="0" hangingPunct="1">
        <a:defRPr sz="1800" kern="1200">
          <a:solidFill>
            <a:schemeClr val="tx1"/>
          </a:solidFill>
          <a:latin typeface="+mn-lt"/>
          <a:ea typeface="+mn-ea"/>
          <a:cs typeface="+mn-cs"/>
        </a:defRPr>
      </a:lvl4pPr>
      <a:lvl5pPr marL="1827018" algn="l" defTabSz="913511" rtl="0" eaLnBrk="1" latinLnBrk="0" hangingPunct="1">
        <a:defRPr sz="1800" kern="1200">
          <a:solidFill>
            <a:schemeClr val="tx1"/>
          </a:solidFill>
          <a:latin typeface="+mn-lt"/>
          <a:ea typeface="+mn-ea"/>
          <a:cs typeface="+mn-cs"/>
        </a:defRPr>
      </a:lvl5pPr>
      <a:lvl6pPr marL="2283771" algn="l" defTabSz="913511" rtl="0" eaLnBrk="1" latinLnBrk="0" hangingPunct="1">
        <a:defRPr sz="1800" kern="1200">
          <a:solidFill>
            <a:schemeClr val="tx1"/>
          </a:solidFill>
          <a:latin typeface="+mn-lt"/>
          <a:ea typeface="+mn-ea"/>
          <a:cs typeface="+mn-cs"/>
        </a:defRPr>
      </a:lvl6pPr>
      <a:lvl7pPr marL="2740525" algn="l" defTabSz="913511" rtl="0" eaLnBrk="1" latinLnBrk="0" hangingPunct="1">
        <a:defRPr sz="1800" kern="1200">
          <a:solidFill>
            <a:schemeClr val="tx1"/>
          </a:solidFill>
          <a:latin typeface="+mn-lt"/>
          <a:ea typeface="+mn-ea"/>
          <a:cs typeface="+mn-cs"/>
        </a:defRPr>
      </a:lvl7pPr>
      <a:lvl8pPr marL="3197281" algn="l" defTabSz="913511" rtl="0" eaLnBrk="1" latinLnBrk="0" hangingPunct="1">
        <a:defRPr sz="1800" kern="1200">
          <a:solidFill>
            <a:schemeClr val="tx1"/>
          </a:solidFill>
          <a:latin typeface="+mn-lt"/>
          <a:ea typeface="+mn-ea"/>
          <a:cs typeface="+mn-cs"/>
        </a:defRPr>
      </a:lvl8pPr>
      <a:lvl9pPr marL="3654033" algn="l" defTabSz="9135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17640"/>
            <a:ext cx="8229600" cy="1646605"/>
          </a:xfrm>
        </p:spPr>
        <p:txBody>
          <a:bodyPr>
            <a:spAutoFit/>
          </a:bodyPr>
          <a:lstStyle/>
          <a:p>
            <a:r>
              <a:rPr lang="en-US" sz="4900" dirty="0">
                <a:solidFill>
                  <a:schemeClr val="bg1"/>
                </a:solidFill>
                <a:effectLst>
                  <a:outerShdw blurRad="50800" dist="38100" dir="2700000" algn="tl" rotWithShape="0">
                    <a:prstClr val="black">
                      <a:alpha val="40000"/>
                    </a:prstClr>
                  </a:outerShdw>
                </a:effectLst>
              </a:rPr>
              <a:t>The Last Week </a:t>
            </a:r>
            <a:br>
              <a:rPr lang="en-US" sz="4900" dirty="0">
                <a:solidFill>
                  <a:schemeClr val="bg1"/>
                </a:solidFill>
                <a:effectLst>
                  <a:outerShdw blurRad="50800" dist="38100" dir="2700000" algn="tl" rotWithShape="0">
                    <a:prstClr val="black">
                      <a:alpha val="40000"/>
                    </a:prstClr>
                  </a:outerShdw>
                </a:effectLst>
              </a:rPr>
            </a:br>
            <a:r>
              <a:rPr lang="en-US" sz="4900" dirty="0">
                <a:solidFill>
                  <a:schemeClr val="bg1"/>
                </a:solidFill>
                <a:effectLst>
                  <a:outerShdw blurRad="50800" dist="38100" dir="2700000" algn="tl" rotWithShape="0">
                    <a:prstClr val="black">
                      <a:alpha val="40000"/>
                    </a:prstClr>
                  </a:outerShdw>
                </a:effectLst>
              </a:rPr>
              <a:t>Of Jesus’ Life</a:t>
            </a:r>
            <a:endParaRPr lang="en-US" dirty="0">
              <a:solidFill>
                <a:schemeClr val="bg1"/>
              </a:solidFill>
            </a:endParaRPr>
          </a:p>
        </p:txBody>
      </p:sp>
      <p:sp>
        <p:nvSpPr>
          <p:cNvPr id="3" name="Subtitle 2"/>
          <p:cNvSpPr>
            <a:spLocks noGrp="1"/>
          </p:cNvSpPr>
          <p:nvPr>
            <p:ph type="subTitle" idx="1"/>
          </p:nvPr>
        </p:nvSpPr>
        <p:spPr>
          <a:xfrm>
            <a:off x="1370816" y="3200400"/>
            <a:ext cx="6400800" cy="1277273"/>
          </a:xfrm>
        </p:spPr>
        <p:txBody>
          <a:bodyPr>
            <a:spAutoFit/>
          </a:bodyPr>
          <a:lstStyle/>
          <a:p>
            <a:r>
              <a:rPr lang="en-US" sz="3600" b="1" dirty="0">
                <a:solidFill>
                  <a:schemeClr val="tx1"/>
                </a:solidFill>
              </a:rPr>
              <a:t>The Resurrection (continued)</a:t>
            </a:r>
          </a:p>
          <a:p>
            <a:r>
              <a:rPr lang="en-US" sz="3600" dirty="0">
                <a:solidFill>
                  <a:schemeClr val="tx1"/>
                </a:solidFill>
              </a:rPr>
              <a:t>1 Corinthians 15:1-19</a:t>
            </a:r>
          </a:p>
        </p:txBody>
      </p:sp>
      <p:sp>
        <p:nvSpPr>
          <p:cNvPr id="4" name="Slide Number Placeholder 3"/>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white"/>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1</a:t>
            </a:fld>
            <a:endParaRPr kumimoji="0" lang="en-US" sz="1400" b="0" i="0" u="none" strike="noStrike" kern="1200" cap="none" spc="0" normalizeH="0" baseline="0" noProof="0">
              <a:ln>
                <a:noFill/>
              </a:ln>
              <a:solidFill>
                <a:prstClr val="white"/>
              </a:solidFill>
              <a:effectLst/>
              <a:uLnTx/>
              <a:uFillTx/>
              <a:latin typeface="Franklin Gothic Book"/>
              <a:ea typeface="+mj-ea"/>
              <a:cs typeface="+mj-cs"/>
            </a:endParaRPr>
          </a:p>
        </p:txBody>
      </p:sp>
      <p:sp>
        <p:nvSpPr>
          <p:cNvPr id="5" name="TextBox 4">
            <a:extLst>
              <a:ext uri="{FF2B5EF4-FFF2-40B4-BE49-F238E27FC236}">
                <a16:creationId xmlns:a16="http://schemas.microsoft.com/office/drawing/2014/main" id="{61383509-D943-E04E-C3BB-8A039C76EDD2}"/>
              </a:ext>
            </a:extLst>
          </p:cNvPr>
          <p:cNvSpPr txBox="1"/>
          <p:nvPr/>
        </p:nvSpPr>
        <p:spPr>
          <a:xfrm>
            <a:off x="2862790" y="5277505"/>
            <a:ext cx="3427541"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Lucida Sans Unicode"/>
                <a:ea typeface="+mn-ea"/>
                <a:cs typeface="+mn-cs"/>
              </a:rPr>
              <a:t>December 7, 2022</a:t>
            </a:r>
          </a:p>
        </p:txBody>
      </p:sp>
    </p:spTree>
    <p:extLst>
      <p:ext uri="{BB962C8B-B14F-4D97-AF65-F5344CB8AC3E}">
        <p14:creationId xmlns:p14="http://schemas.microsoft.com/office/powerpoint/2010/main" val="1049038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6725" y="1447800"/>
            <a:ext cx="8220075" cy="5139869"/>
          </a:xfrm>
        </p:spPr>
        <p:txBody>
          <a:bodyPr>
            <a:spAutoFit/>
          </a:bodyPr>
          <a:lstStyle/>
          <a:p>
            <a:pPr marL="0" indent="0">
              <a:buNone/>
            </a:pPr>
            <a:r>
              <a:rPr lang="en-US" sz="3200" i="1" dirty="0"/>
              <a:t>“Now while they were going, behold, some of the guard came into the city, and </a:t>
            </a:r>
            <a:r>
              <a:rPr lang="en-US" sz="3200" i="1" u="sng" dirty="0"/>
              <a:t>told unto the chief priests all the things that were come to pass</a:t>
            </a:r>
            <a:r>
              <a:rPr lang="en-US" sz="3200" i="1" dirty="0"/>
              <a:t>. And when they were assembled with the elders, and had taken counsel, </a:t>
            </a:r>
            <a:r>
              <a:rPr lang="en-US" sz="3200" b="1" i="1" u="sng" dirty="0"/>
              <a:t>they gave much money </a:t>
            </a:r>
            <a:r>
              <a:rPr lang="en-US" sz="3200" i="1" u="sng" dirty="0"/>
              <a:t>unto the soldiers</a:t>
            </a:r>
            <a:r>
              <a:rPr lang="en-US" sz="3200" i="1" dirty="0"/>
              <a:t>, saying, </a:t>
            </a:r>
            <a:r>
              <a:rPr lang="en-US" sz="3200" i="1" u="sng" dirty="0"/>
              <a:t>Say ye, His disciples came by night, and stole him away </a:t>
            </a:r>
            <a:r>
              <a:rPr lang="en-US" sz="3200" b="1" i="1" u="sng" dirty="0"/>
              <a:t>while we slept</a:t>
            </a:r>
            <a:r>
              <a:rPr lang="en-US" sz="3200" i="1" dirty="0"/>
              <a:t>. And if this come to the governor's ears, we will persuade him, and rid you of care. </a:t>
            </a:r>
            <a:r>
              <a:rPr lang="en-US" sz="3200" i="1" u="sng" dirty="0"/>
              <a:t>So they took the money, and did as they were taught</a:t>
            </a:r>
            <a:r>
              <a:rPr lang="en-US" sz="3200" i="1" dirty="0"/>
              <a:t>: and this saying was spread abroad among the Jews, (and continueth) until this day.”</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10</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707008" y="76313"/>
            <a:ext cx="7772400" cy="1369606"/>
          </a:xfrm>
        </p:spPr>
        <p:txBody>
          <a:bodyPr>
            <a:spAutoFit/>
          </a:bodyPr>
          <a:lstStyle/>
          <a:p>
            <a:r>
              <a:rPr lang="en-US" b="1" dirty="0">
                <a:solidFill>
                  <a:schemeClr val="tx1"/>
                </a:solidFill>
              </a:rPr>
              <a:t>The Report Of The Guard </a:t>
            </a:r>
            <a:br>
              <a:rPr lang="en-US" b="1" dirty="0">
                <a:solidFill>
                  <a:schemeClr val="tx1"/>
                </a:solidFill>
              </a:rPr>
            </a:br>
            <a:r>
              <a:rPr lang="en-US" b="1" dirty="0">
                <a:solidFill>
                  <a:schemeClr val="tx1"/>
                </a:solidFill>
              </a:rPr>
              <a:t>Matthew 28:11-15</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3250" y="1419519"/>
            <a:ext cx="8235950" cy="5386090"/>
          </a:xfrm>
        </p:spPr>
        <p:txBody>
          <a:bodyPr wrap="square">
            <a:spAutoFit/>
          </a:bodyPr>
          <a:lstStyle/>
          <a:p>
            <a:r>
              <a:rPr lang="en-US" sz="3600" dirty="0"/>
              <a:t>Instructed the </a:t>
            </a:r>
            <a:r>
              <a:rPr lang="en-US" sz="3600" i="1" dirty="0"/>
              <a:t>“watchers” </a:t>
            </a:r>
            <a:r>
              <a:rPr lang="en-US" sz="3600" dirty="0"/>
              <a:t>to lie.</a:t>
            </a:r>
          </a:p>
          <a:p>
            <a:r>
              <a:rPr lang="en-US" sz="3600" dirty="0"/>
              <a:t>Matthew 28:15, </a:t>
            </a:r>
            <a:r>
              <a:rPr lang="en-US" sz="3600" i="1" dirty="0"/>
              <a:t>“So they took the money, and </a:t>
            </a:r>
            <a:r>
              <a:rPr lang="en-US" sz="3600" i="1" u="sng" dirty="0"/>
              <a:t>did as they were taught</a:t>
            </a:r>
            <a:r>
              <a:rPr lang="en-US" sz="3600" i="1" dirty="0"/>
              <a:t>: and this saying was spread abroad among the Jews, (and </a:t>
            </a:r>
            <a:r>
              <a:rPr lang="en-US" sz="3600" i="1" dirty="0" err="1"/>
              <a:t>continueth</a:t>
            </a:r>
            <a:r>
              <a:rPr lang="en-US" sz="3600" i="1" dirty="0"/>
              <a:t>) until this day.”</a:t>
            </a:r>
          </a:p>
          <a:p>
            <a:pPr marL="0" indent="0">
              <a:buNone/>
            </a:pPr>
            <a:endParaRPr lang="en-US" sz="3600" i="1" dirty="0"/>
          </a:p>
          <a:p>
            <a:r>
              <a:rPr lang="en-US" sz="3600" b="1" dirty="0"/>
              <a:t>Note: Concern of the soldiers.</a:t>
            </a:r>
          </a:p>
          <a:p>
            <a:pPr marL="0" indent="0">
              <a:buNone/>
            </a:pPr>
            <a:r>
              <a:rPr lang="en-US" sz="3600" i="1" dirty="0"/>
              <a:t>“And if this come to the governor’s ears, we will persuade him, and rid you of care.”</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11</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707008" y="76313"/>
            <a:ext cx="7772400" cy="1369606"/>
          </a:xfrm>
        </p:spPr>
        <p:txBody>
          <a:bodyPr>
            <a:spAutoFit/>
          </a:bodyPr>
          <a:lstStyle/>
          <a:p>
            <a:r>
              <a:rPr lang="en-US" b="1" dirty="0">
                <a:solidFill>
                  <a:schemeClr val="tx1"/>
                </a:solidFill>
              </a:rPr>
              <a:t>The Report Of The Guard </a:t>
            </a:r>
            <a:br>
              <a:rPr lang="en-US" b="1" dirty="0">
                <a:solidFill>
                  <a:schemeClr val="tx1"/>
                </a:solidFill>
              </a:rPr>
            </a:br>
            <a:r>
              <a:rPr lang="en-US" b="1" dirty="0">
                <a:solidFill>
                  <a:schemeClr val="tx1"/>
                </a:solidFill>
              </a:rPr>
              <a:t>Matthew 28:11-15</a:t>
            </a:r>
          </a:p>
        </p:txBody>
      </p:sp>
    </p:spTree>
    <p:extLst>
      <p:ext uri="{BB962C8B-B14F-4D97-AF65-F5344CB8AC3E}">
        <p14:creationId xmlns:p14="http://schemas.microsoft.com/office/powerpoint/2010/main" val="3054174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929618" y="91744"/>
            <a:ext cx="3406526" cy="523139"/>
          </a:xfrm>
          <a:prstGeom prst="rect">
            <a:avLst/>
          </a:prstGeom>
          <a:noFill/>
        </p:spPr>
        <p:txBody>
          <a:bodyPr wrap="none" lIns="91353" tIns="45680" rIns="91353" bIns="45680" rtlCol="0">
            <a:spAutoFit/>
          </a:bodyPr>
          <a:lstStyle/>
          <a:p>
            <a:pPr defTabSz="913511">
              <a:defRPr/>
            </a:pPr>
            <a:r>
              <a:rPr lang="en-US" sz="2800" b="1" u="sng" dirty="0">
                <a:latin typeface="Cambria" panose="02040503050406030204" pitchFamily="18" charset="0"/>
              </a:rPr>
              <a:t>Stolen Body Theory</a:t>
            </a:r>
          </a:p>
        </p:txBody>
      </p:sp>
      <p:sp>
        <p:nvSpPr>
          <p:cNvPr id="2" name="TextBox 1">
            <a:extLst>
              <a:ext uri="{FF2B5EF4-FFF2-40B4-BE49-F238E27FC236}">
                <a16:creationId xmlns:a16="http://schemas.microsoft.com/office/drawing/2014/main" id="{379A99BF-6207-43E8-A33F-CA3032E833C3}"/>
              </a:ext>
            </a:extLst>
          </p:cNvPr>
          <p:cNvSpPr txBox="1"/>
          <p:nvPr/>
        </p:nvSpPr>
        <p:spPr>
          <a:xfrm>
            <a:off x="76581" y="987282"/>
            <a:ext cx="8816419" cy="4832092"/>
          </a:xfrm>
          <a:prstGeom prst="rect">
            <a:avLst/>
          </a:prstGeom>
          <a:noFill/>
        </p:spPr>
        <p:txBody>
          <a:bodyPr wrap="square" rtlCol="0">
            <a:spAutoFit/>
          </a:bodyPr>
          <a:lstStyle/>
          <a:p>
            <a:pPr marL="342900" lvl="1" defTabSz="685800">
              <a:defRPr/>
            </a:pPr>
            <a:r>
              <a:rPr lang="en-US" sz="2800" b="1" u="sng" kern="0" dirty="0">
                <a:latin typeface="Cambria" panose="02040503050406030204" pitchFamily="18" charset="0"/>
              </a:rPr>
              <a:t>Disciples stole it</a:t>
            </a:r>
          </a:p>
          <a:p>
            <a:pPr marL="1028700" lvl="2" indent="-342900" defTabSz="685800">
              <a:buFont typeface="Arial" panose="020B0604020202020204" pitchFamily="34" charset="0"/>
              <a:buChar char="•"/>
              <a:defRPr/>
            </a:pPr>
            <a:r>
              <a:rPr lang="en-US" sz="2800" kern="0" dirty="0">
                <a:latin typeface="Cambria" panose="02040503050406030204" pitchFamily="18" charset="0"/>
              </a:rPr>
              <a:t>Consider the</a:t>
            </a:r>
            <a:r>
              <a:rPr lang="en-US" sz="2800" dirty="0">
                <a:latin typeface="Cambria" panose="02040503050406030204" pitchFamily="18" charset="0"/>
              </a:rPr>
              <a:t> fear and mental state of the disciples</a:t>
            </a:r>
            <a:endParaRPr lang="en-US" sz="2800" kern="0" dirty="0">
              <a:latin typeface="Cambria" panose="02040503050406030204" pitchFamily="18" charset="0"/>
            </a:endParaRPr>
          </a:p>
          <a:p>
            <a:pPr marL="1028700" lvl="2" indent="-342900" defTabSz="685800">
              <a:buFont typeface="Arial" panose="020B0604020202020204" pitchFamily="34" charset="0"/>
              <a:buChar char="•"/>
              <a:defRPr/>
            </a:pPr>
            <a:r>
              <a:rPr lang="en-US" sz="2800" kern="0" dirty="0">
                <a:latin typeface="Cambria" panose="02040503050406030204" pitchFamily="18" charset="0"/>
              </a:rPr>
              <a:t>How could they without waking the guards?</a:t>
            </a:r>
          </a:p>
          <a:p>
            <a:pPr marL="1028700" lvl="2" indent="-342900" defTabSz="685800">
              <a:buFont typeface="Arial" panose="020B0604020202020204" pitchFamily="34" charset="0"/>
              <a:buChar char="•"/>
              <a:defRPr/>
            </a:pPr>
            <a:r>
              <a:rPr lang="en-US" sz="2800" kern="0" dirty="0">
                <a:latin typeface="Cambria" panose="02040503050406030204" pitchFamily="18" charset="0"/>
              </a:rPr>
              <a:t>How did the guards know who stole the body if they were asleep?</a:t>
            </a:r>
          </a:p>
          <a:p>
            <a:pPr marL="1028700" lvl="2" indent="-342900" defTabSz="685800">
              <a:buFont typeface="Arial" panose="020B0604020202020204" pitchFamily="34" charset="0"/>
              <a:buChar char="•"/>
              <a:defRPr/>
            </a:pPr>
            <a:r>
              <a:rPr lang="en-US" sz="2800" kern="0" dirty="0">
                <a:latin typeface="Cambria" panose="02040503050406030204" pitchFamily="18" charset="0"/>
              </a:rPr>
              <a:t>Transformation of disciples from fear and doubt to boldness</a:t>
            </a:r>
          </a:p>
          <a:p>
            <a:pPr marL="1028700" lvl="2" indent="-342900" defTabSz="685800">
              <a:buFont typeface="Arial" panose="020B0604020202020204" pitchFamily="34" charset="0"/>
              <a:buChar char="•"/>
              <a:defRPr/>
            </a:pPr>
            <a:r>
              <a:rPr lang="en-US" sz="2800" kern="0" dirty="0">
                <a:latin typeface="Cambria" panose="02040503050406030204" pitchFamily="18" charset="0"/>
              </a:rPr>
              <a:t>Why give your lives for a lie?</a:t>
            </a:r>
          </a:p>
          <a:p>
            <a:pPr marL="1028700" lvl="2" indent="-342900" defTabSz="685800">
              <a:buFont typeface="Arial" panose="020B0604020202020204" pitchFamily="34" charset="0"/>
              <a:buChar char="•"/>
              <a:defRPr/>
            </a:pPr>
            <a:r>
              <a:rPr lang="en-US" sz="2800" dirty="0">
                <a:latin typeface="Cambria" panose="02040503050406030204" pitchFamily="18" charset="0"/>
              </a:rPr>
              <a:t>The fact that neither the guards or the “grave robbers” were punished for their crimes demonstrates the implausibility of this false claim.</a:t>
            </a:r>
            <a:endParaRPr lang="en-US" sz="2800" kern="0" dirty="0">
              <a:latin typeface="Cambria" panose="02040503050406030204" pitchFamily="18" charset="0"/>
            </a:endParaRPr>
          </a:p>
        </p:txBody>
      </p:sp>
    </p:spTree>
    <p:extLst>
      <p:ext uri="{BB962C8B-B14F-4D97-AF65-F5344CB8AC3E}">
        <p14:creationId xmlns:p14="http://schemas.microsoft.com/office/powerpoint/2010/main" val="1313640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2">
                                            <p:txEl>
                                              <p:pRg st="1" end="1"/>
                                            </p:txEl>
                                          </p:spTgt>
                                        </p:tgtEl>
                                        <p:attrNameLst>
                                          <p:attrName>ppt_c</p:attrName>
                                        </p:attrNameLst>
                                      </p:cBhvr>
                                      <p:to>
                                        <a:schemeClr val="tx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2">
                                            <p:txEl>
                                              <p:pRg st="2" end="2"/>
                                            </p:txEl>
                                          </p:spTgt>
                                        </p:tgtEl>
                                        <p:attrNameLst>
                                          <p:attrName>ppt_c</p:attrName>
                                        </p:attrNameLst>
                                      </p:cBhvr>
                                      <p:to>
                                        <a:schemeClr val="tx2"/>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2">
                                            <p:txEl>
                                              <p:pRg st="3" end="3"/>
                                            </p:txEl>
                                          </p:spTgt>
                                        </p:tgtEl>
                                        <p:attrNameLst>
                                          <p:attrName>ppt_c</p:attrName>
                                        </p:attrNameLst>
                                      </p:cBhvr>
                                      <p:to>
                                        <a:schemeClr val="tx2"/>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2">
                                            <p:txEl>
                                              <p:pRg st="4" end="4"/>
                                            </p:txEl>
                                          </p:spTgt>
                                        </p:tgtEl>
                                        <p:attrNameLst>
                                          <p:attrName>ppt_c</p:attrName>
                                        </p:attrNameLst>
                                      </p:cBhvr>
                                      <p:to>
                                        <a:schemeClr val="tx2"/>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2">
                                            <p:txEl>
                                              <p:pRg st="5" end="5"/>
                                            </p:txEl>
                                          </p:spTgt>
                                        </p:tgtEl>
                                        <p:attrNameLst>
                                          <p:attrName>ppt_c</p:attrName>
                                        </p:attrNameLst>
                                      </p:cBhvr>
                                      <p:to>
                                        <a:schemeClr val="tx2"/>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the Nazareth Inscription">
            <a:extLst>
              <a:ext uri="{FF2B5EF4-FFF2-40B4-BE49-F238E27FC236}">
                <a16:creationId xmlns:a16="http://schemas.microsoft.com/office/drawing/2014/main" id="{65AC1A57-B902-49CF-86DF-97736FE78EF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895"/>
          <a:stretch/>
        </p:blipFill>
        <p:spPr bwMode="auto">
          <a:xfrm>
            <a:off x="572702" y="1502934"/>
            <a:ext cx="7998594" cy="5109622"/>
          </a:xfrm>
          <a:prstGeom prst="rect">
            <a:avLst/>
          </a:prstGeom>
          <a:noFill/>
          <a:extLst>
            <a:ext uri="{909E8E84-426E-40DD-AFC4-6F175D3DCCD1}">
              <a14:hiddenFill xmlns:a14="http://schemas.microsoft.com/office/drawing/2010/main">
                <a:solidFill>
                  <a:srgbClr val="FFFFFF"/>
                </a:solidFill>
              </a14:hiddenFill>
            </a:ext>
          </a:extLst>
        </p:spPr>
      </p:pic>
      <p:sp>
        <p:nvSpPr>
          <p:cNvPr id="10" name="Rounded Rectangular Callout 4">
            <a:extLst>
              <a:ext uri="{FF2B5EF4-FFF2-40B4-BE49-F238E27FC236}">
                <a16:creationId xmlns:a16="http://schemas.microsoft.com/office/drawing/2014/main" id="{9391F588-857A-424F-9C3C-0295A47B45FF}"/>
              </a:ext>
            </a:extLst>
          </p:cNvPr>
          <p:cNvSpPr/>
          <p:nvPr/>
        </p:nvSpPr>
        <p:spPr>
          <a:xfrm>
            <a:off x="110690" y="144380"/>
            <a:ext cx="8922619" cy="1055546"/>
          </a:xfrm>
          <a:prstGeom prst="wedgeRoundRectCallout">
            <a:avLst>
              <a:gd name="adj1" fmla="val -1539"/>
              <a:gd name="adj2" fmla="val -50396"/>
              <a:gd name="adj3" fmla="val 16667"/>
            </a:avLst>
          </a:prstGeom>
          <a:solidFill>
            <a:srgbClr val="00206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1375" tIns="45692" rIns="91375" bIns="45692" rtlCol="0" anchor="t">
            <a:spAutoFit/>
          </a:bodyPr>
          <a:lstStyle/>
          <a:p>
            <a:pPr algn="ctr" defTabSz="913511">
              <a:defRPr/>
            </a:pPr>
            <a:r>
              <a:rPr lang="en-US" sz="2800" i="1" u="sng" dirty="0">
                <a:solidFill>
                  <a:srgbClr val="FFFFFF"/>
                </a:solidFill>
                <a:latin typeface="Cambria" panose="02040503050406030204" pitchFamily="18" charset="0"/>
              </a:rPr>
              <a:t>The Nazareth Inscription</a:t>
            </a:r>
            <a:r>
              <a:rPr lang="en-US" sz="2800" dirty="0">
                <a:solidFill>
                  <a:srgbClr val="FFFFFF"/>
                </a:solidFill>
                <a:latin typeface="Cambria" panose="02040503050406030204" pitchFamily="18" charset="0"/>
              </a:rPr>
              <a:t> – marble inscription believed to date to the first century</a:t>
            </a:r>
          </a:p>
        </p:txBody>
      </p:sp>
    </p:spTree>
    <p:extLst>
      <p:ext uri="{BB962C8B-B14F-4D97-AF65-F5344CB8AC3E}">
        <p14:creationId xmlns:p14="http://schemas.microsoft.com/office/powerpoint/2010/main" val="978490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643345" y="0"/>
            <a:ext cx="3867743" cy="584695"/>
          </a:xfrm>
          <a:prstGeom prst="rect">
            <a:avLst/>
          </a:prstGeom>
          <a:noFill/>
        </p:spPr>
        <p:txBody>
          <a:bodyPr wrap="none" lIns="91353" tIns="45680" rIns="91353" bIns="45680" rtlCol="0">
            <a:spAutoFit/>
          </a:bodyPr>
          <a:lstStyle/>
          <a:p>
            <a:pPr defTabSz="913511">
              <a:defRPr/>
            </a:pPr>
            <a:r>
              <a:rPr lang="en-US" sz="3200" b="1" u="sng" dirty="0">
                <a:latin typeface="Cambria" panose="02040503050406030204" pitchFamily="18" charset="0"/>
              </a:rPr>
              <a:t>Stolen Body Theory</a:t>
            </a:r>
          </a:p>
        </p:txBody>
      </p:sp>
      <p:sp>
        <p:nvSpPr>
          <p:cNvPr id="2" name="TextBox 1">
            <a:extLst>
              <a:ext uri="{FF2B5EF4-FFF2-40B4-BE49-F238E27FC236}">
                <a16:creationId xmlns:a16="http://schemas.microsoft.com/office/drawing/2014/main" id="{379A99BF-6207-43E8-A33F-CA3032E833C3}"/>
              </a:ext>
            </a:extLst>
          </p:cNvPr>
          <p:cNvSpPr txBox="1"/>
          <p:nvPr/>
        </p:nvSpPr>
        <p:spPr>
          <a:xfrm>
            <a:off x="197963" y="546987"/>
            <a:ext cx="8752788" cy="6294031"/>
          </a:xfrm>
          <a:prstGeom prst="rect">
            <a:avLst/>
          </a:prstGeom>
          <a:noFill/>
        </p:spPr>
        <p:txBody>
          <a:bodyPr wrap="square" rtlCol="0">
            <a:spAutoFit/>
          </a:bodyPr>
          <a:lstStyle/>
          <a:p>
            <a:pPr marL="1028700" lvl="2" indent="-342900" defTabSz="685800">
              <a:buFont typeface="Arial" panose="020B0604020202020204" pitchFamily="34" charset="0"/>
              <a:buChar char="•"/>
              <a:defRPr/>
            </a:pPr>
            <a:endParaRPr lang="en-US" sz="700" kern="0" dirty="0">
              <a:latin typeface="Cambria" panose="02040503050406030204" pitchFamily="18" charset="0"/>
            </a:endParaRPr>
          </a:p>
          <a:p>
            <a:pPr marL="342900" lvl="1" defTabSz="685800">
              <a:defRPr/>
            </a:pPr>
            <a:r>
              <a:rPr lang="en-US" sz="2800" b="1" u="sng" kern="0" dirty="0">
                <a:latin typeface="Cambria" panose="02040503050406030204" pitchFamily="18" charset="0"/>
              </a:rPr>
              <a:t>Enemies stole it (Jewish/Roman authorities)</a:t>
            </a:r>
          </a:p>
          <a:p>
            <a:pPr marL="342900" lvl="1" defTabSz="685800">
              <a:defRPr/>
            </a:pPr>
            <a:endParaRPr lang="en-US" sz="1600" b="1" u="sng" kern="0" dirty="0">
              <a:latin typeface="Cambria" panose="02040503050406030204" pitchFamily="18" charset="0"/>
            </a:endParaRPr>
          </a:p>
          <a:p>
            <a:pPr marL="1028700" lvl="2" indent="-342900" defTabSz="685800">
              <a:buFont typeface="Arial" panose="020B0604020202020204" pitchFamily="34" charset="0"/>
              <a:buChar char="•"/>
              <a:defRPr/>
            </a:pPr>
            <a:r>
              <a:rPr lang="en-US" sz="2800" kern="0" dirty="0">
                <a:latin typeface="Cambria" panose="02040503050406030204" pitchFamily="18" charset="0"/>
              </a:rPr>
              <a:t>What motive would they have? They asked for guards to prevent it.</a:t>
            </a:r>
          </a:p>
          <a:p>
            <a:pPr marL="1028700" lvl="2" indent="-342900" defTabSz="685800">
              <a:buFont typeface="Arial" panose="020B0604020202020204" pitchFamily="34" charset="0"/>
              <a:buChar char="•"/>
              <a:defRPr/>
            </a:pPr>
            <a:r>
              <a:rPr lang="en-US" sz="2800" kern="0" dirty="0">
                <a:latin typeface="Cambria" panose="02040503050406030204" pitchFamily="18" charset="0"/>
              </a:rPr>
              <a:t>Could have produced the dead body and destroyed the whole claim of His resurrection!</a:t>
            </a:r>
          </a:p>
          <a:p>
            <a:pPr marL="685800" lvl="2" defTabSz="685800">
              <a:defRPr/>
            </a:pPr>
            <a:endParaRPr lang="en-US" sz="2800" kern="0" dirty="0">
              <a:latin typeface="Cambria" panose="02040503050406030204" pitchFamily="18" charset="0"/>
            </a:endParaRPr>
          </a:p>
          <a:p>
            <a:pPr marL="342900" lvl="1" defTabSz="685800">
              <a:defRPr/>
            </a:pPr>
            <a:r>
              <a:rPr lang="en-US" sz="2800" b="1" u="sng" kern="0" dirty="0">
                <a:latin typeface="Cambria" panose="02040503050406030204" pitchFamily="18" charset="0"/>
              </a:rPr>
              <a:t>Neither explains the conversion of Paul and James</a:t>
            </a:r>
          </a:p>
          <a:p>
            <a:pPr marL="342900" lvl="1" defTabSz="685800">
              <a:defRPr/>
            </a:pPr>
            <a:endParaRPr lang="en-US" sz="1600" b="1" u="sng" kern="0" dirty="0">
              <a:latin typeface="Cambria" panose="02040503050406030204" pitchFamily="18" charset="0"/>
            </a:endParaRPr>
          </a:p>
          <a:p>
            <a:pPr marL="1028700" lvl="2" indent="-342900" defTabSz="685800">
              <a:buFont typeface="Arial" panose="020B0604020202020204" pitchFamily="34" charset="0"/>
              <a:buChar char="•"/>
              <a:defRPr/>
            </a:pPr>
            <a:r>
              <a:rPr lang="en-US" sz="2800" dirty="0">
                <a:latin typeface="Cambria" panose="02040503050406030204" pitchFamily="18" charset="0"/>
              </a:rPr>
              <a:t>Jesus’ brothers did not believe in him (John 7:3-5)</a:t>
            </a:r>
          </a:p>
          <a:p>
            <a:pPr marL="1028700" lvl="2" indent="-342900" defTabSz="685800">
              <a:buFont typeface="Arial" panose="020B0604020202020204" pitchFamily="34" charset="0"/>
              <a:buChar char="•"/>
              <a:defRPr/>
            </a:pPr>
            <a:r>
              <a:rPr lang="en-US" sz="2800" dirty="0">
                <a:latin typeface="Cambria" panose="02040503050406030204" pitchFamily="18" charset="0"/>
              </a:rPr>
              <a:t>Paul persecuted Christians </a:t>
            </a:r>
          </a:p>
          <a:p>
            <a:pPr marL="1028700" lvl="2" indent="-342900" defTabSz="685800">
              <a:buFont typeface="Arial" panose="020B0604020202020204" pitchFamily="34" charset="0"/>
              <a:buChar char="•"/>
              <a:defRPr/>
            </a:pPr>
            <a:r>
              <a:rPr lang="en-US" sz="2800" dirty="0">
                <a:latin typeface="Cambria" panose="02040503050406030204" pitchFamily="18" charset="0"/>
              </a:rPr>
              <a:t>Why the radical alteration of character in both men?</a:t>
            </a:r>
          </a:p>
          <a:p>
            <a:pPr marL="1028700" lvl="2" indent="-342900" defTabSz="685800">
              <a:buFont typeface="Arial" panose="020B0604020202020204" pitchFamily="34" charset="0"/>
              <a:buChar char="•"/>
              <a:defRPr/>
            </a:pPr>
            <a:r>
              <a:rPr lang="en-US" sz="2800" dirty="0">
                <a:latin typeface="Cambria" panose="02040503050406030204" pitchFamily="18" charset="0"/>
              </a:rPr>
              <a:t>What was Paul’s motive? Look at the physical consequences of his faith.</a:t>
            </a:r>
          </a:p>
        </p:txBody>
      </p:sp>
    </p:spTree>
    <p:extLst>
      <p:ext uri="{BB962C8B-B14F-4D97-AF65-F5344CB8AC3E}">
        <p14:creationId xmlns:p14="http://schemas.microsoft.com/office/powerpoint/2010/main" val="2700028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2">
                                            <p:txEl>
                                              <p:pRg st="3" end="3"/>
                                            </p:txEl>
                                          </p:spTgt>
                                        </p:tgtEl>
                                        <p:attrNameLst>
                                          <p:attrName>ppt_c</p:attrName>
                                        </p:attrNameLst>
                                      </p:cBhvr>
                                      <p:to>
                                        <a:schemeClr val="tx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2">
                                            <p:txEl>
                                              <p:pRg st="4" end="4"/>
                                            </p:txEl>
                                          </p:spTgt>
                                        </p:tgtEl>
                                        <p:attrNameLst>
                                          <p:attrName>ppt_c</p:attrName>
                                        </p:attrNameLst>
                                      </p:cBhvr>
                                      <p:to>
                                        <a:schemeClr val="tx2"/>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childTnLst>
                                  <p:subTnLst>
                                    <p:animClr clrSpc="rgb" dir="cw">
                                      <p:cBhvr override="childStyle">
                                        <p:cTn dur="1" fill="hold" display="0" masterRel="nextClick" afterEffect="1"/>
                                        <p:tgtEl>
                                          <p:spTgt spid="2">
                                            <p:txEl>
                                              <p:pRg st="8" end="8"/>
                                            </p:txEl>
                                          </p:spTgt>
                                        </p:tgtEl>
                                        <p:attrNameLst>
                                          <p:attrName>ppt_c</p:attrName>
                                        </p:attrNameLst>
                                      </p:cBhvr>
                                      <p:to>
                                        <a:schemeClr val="tx2"/>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9" end="9"/>
                                            </p:txEl>
                                          </p:spTgt>
                                        </p:tgtEl>
                                        <p:attrNameLst>
                                          <p:attrName>style.visibility</p:attrName>
                                        </p:attrNameLst>
                                      </p:cBhvr>
                                      <p:to>
                                        <p:strVal val="visible"/>
                                      </p:to>
                                    </p:set>
                                  </p:childTnLst>
                                  <p:subTnLst>
                                    <p:animClr clrSpc="rgb" dir="cw">
                                      <p:cBhvr override="childStyle">
                                        <p:cTn dur="1" fill="hold" display="0" masterRel="nextClick" afterEffect="1"/>
                                        <p:tgtEl>
                                          <p:spTgt spid="2">
                                            <p:txEl>
                                              <p:pRg st="9" end="9"/>
                                            </p:txEl>
                                          </p:spTgt>
                                        </p:tgtEl>
                                        <p:attrNameLst>
                                          <p:attrName>ppt_c</p:attrName>
                                        </p:attrNameLst>
                                      </p:cBhvr>
                                      <p:to>
                                        <a:schemeClr val="tx2"/>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subTnLst>
                                    <p:animClr clrSpc="rgb" dir="cw">
                                      <p:cBhvr override="childStyle">
                                        <p:cTn dur="1" fill="hold" display="0" masterRel="nextClick" afterEffect="1"/>
                                        <p:tgtEl>
                                          <p:spTgt spid="2">
                                            <p:txEl>
                                              <p:pRg st="10" end="10"/>
                                            </p:txEl>
                                          </p:spTgt>
                                        </p:tgtEl>
                                        <p:attrNameLst>
                                          <p:attrName>ppt_c</p:attrName>
                                        </p:attrNameLst>
                                      </p:cBhvr>
                                      <p:to>
                                        <a:schemeClr val="tx2"/>
                                      </p:to>
                                    </p:animClr>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7519" y="1514475"/>
            <a:ext cx="8208355" cy="3754874"/>
          </a:xfrm>
        </p:spPr>
        <p:txBody>
          <a:bodyPr wrap="square">
            <a:spAutoFit/>
          </a:bodyPr>
          <a:lstStyle/>
          <a:p>
            <a:pPr>
              <a:buNone/>
            </a:pPr>
            <a:r>
              <a:rPr lang="en-US" sz="3600" b="1" dirty="0"/>
              <a:t>Peter</a:t>
            </a:r>
            <a:r>
              <a:rPr lang="en-US" sz="3600" dirty="0"/>
              <a:t>.</a:t>
            </a:r>
          </a:p>
          <a:p>
            <a:r>
              <a:rPr lang="en-US" sz="3200" dirty="0"/>
              <a:t>“Simon.” This appearance to Peter came sometime after Peter’s visit to the tomb with John.</a:t>
            </a:r>
          </a:p>
          <a:p>
            <a:r>
              <a:rPr lang="en-US" sz="3200" dirty="0"/>
              <a:t>Paul identifies Cephas by name (not Simon) as one who experienced a special appearance from the Lord and could thus affirm the resurrection, but none of the Gospel writers relate the event itself.</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15</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707008" y="76313"/>
            <a:ext cx="7772400" cy="1369606"/>
          </a:xfrm>
        </p:spPr>
        <p:txBody>
          <a:bodyPr>
            <a:spAutoFit/>
          </a:bodyPr>
          <a:lstStyle/>
          <a:p>
            <a:r>
              <a:rPr lang="en-US" b="1" dirty="0">
                <a:solidFill>
                  <a:schemeClr val="tx1"/>
                </a:solidFill>
              </a:rPr>
              <a:t>Jesus’ Third Appearance</a:t>
            </a:r>
            <a:br>
              <a:rPr lang="en-US" b="1" dirty="0">
                <a:solidFill>
                  <a:schemeClr val="tx1"/>
                </a:solidFill>
              </a:rPr>
            </a:br>
            <a:r>
              <a:rPr lang="en-US" b="1" dirty="0">
                <a:solidFill>
                  <a:schemeClr val="tx1"/>
                </a:solidFill>
              </a:rPr>
              <a:t>Luke 24:34; 1 Corinthians 15:5</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74650" y="1638300"/>
            <a:ext cx="8540750" cy="3247043"/>
          </a:xfrm>
        </p:spPr>
        <p:txBody>
          <a:bodyPr>
            <a:spAutoFit/>
          </a:bodyPr>
          <a:lstStyle/>
          <a:p>
            <a:pPr>
              <a:buNone/>
            </a:pPr>
            <a:r>
              <a:rPr lang="en-US" sz="3600" b="1" dirty="0"/>
              <a:t>The two disciples on their way to Emmaus. </a:t>
            </a:r>
            <a:r>
              <a:rPr lang="en-US" sz="3200" dirty="0"/>
              <a:t>(One named Cleopas.)</a:t>
            </a:r>
          </a:p>
          <a:p>
            <a:pPr>
              <a:buNone/>
            </a:pPr>
            <a:r>
              <a:rPr lang="en-US" sz="3200" dirty="0"/>
              <a:t>Note again: Apparently He was </a:t>
            </a:r>
            <a:r>
              <a:rPr lang="en-US" sz="3200" i="1" dirty="0"/>
              <a:t>“manifested in another form” </a:t>
            </a:r>
            <a:r>
              <a:rPr lang="en-US" sz="3200" dirty="0"/>
              <a:t>when He showed himself to these disciples</a:t>
            </a:r>
            <a:br>
              <a:rPr lang="en-US" sz="3200" dirty="0"/>
            </a:br>
            <a:r>
              <a:rPr lang="en-US" sz="3200" dirty="0"/>
              <a:t>(see Mark 16:12; and compare Matthew 28:17;</a:t>
            </a:r>
            <a:br>
              <a:rPr lang="en-US" sz="3200" dirty="0"/>
            </a:br>
            <a:r>
              <a:rPr lang="en-US" sz="3200" dirty="0"/>
              <a:t>Luke 24:15-16, 36-37; and John 21:4).</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16</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688157" y="76313"/>
            <a:ext cx="7772400" cy="1369606"/>
          </a:xfrm>
        </p:spPr>
        <p:txBody>
          <a:bodyPr>
            <a:spAutoFit/>
          </a:bodyPr>
          <a:lstStyle/>
          <a:p>
            <a:r>
              <a:rPr lang="en-US" b="1" dirty="0">
                <a:solidFill>
                  <a:schemeClr val="tx1"/>
                </a:solidFill>
              </a:rPr>
              <a:t>Jesus’ Fourth Appearance</a:t>
            </a:r>
            <a:br>
              <a:rPr lang="en-US" b="1" dirty="0">
                <a:solidFill>
                  <a:schemeClr val="tx1"/>
                </a:solidFill>
              </a:rPr>
            </a:br>
            <a:r>
              <a:rPr lang="en-US" b="1" dirty="0">
                <a:solidFill>
                  <a:schemeClr val="tx1"/>
                </a:solidFill>
              </a:rPr>
              <a:t>Mark 16:12-13; Luke 24:13-35</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74650" y="1548854"/>
            <a:ext cx="8540750" cy="5016758"/>
          </a:xfrm>
        </p:spPr>
        <p:txBody>
          <a:bodyPr>
            <a:spAutoFit/>
          </a:bodyPr>
          <a:lstStyle/>
          <a:p>
            <a:pPr>
              <a:spcBef>
                <a:spcPts val="0"/>
              </a:spcBef>
              <a:buNone/>
            </a:pPr>
            <a:r>
              <a:rPr lang="en-US" sz="3200" b="1" dirty="0"/>
              <a:t>The two disciples on their way to Emmaus. </a:t>
            </a:r>
            <a:r>
              <a:rPr lang="en-US" sz="3200" dirty="0"/>
              <a:t>(One named Cleopas.)</a:t>
            </a:r>
          </a:p>
          <a:p>
            <a:pPr>
              <a:spcBef>
                <a:spcPts val="0"/>
              </a:spcBef>
            </a:pPr>
            <a:r>
              <a:rPr lang="en-US" sz="3200" dirty="0"/>
              <a:t>Luke 24:25, </a:t>
            </a:r>
            <a:r>
              <a:rPr lang="en-US" sz="3200" i="1" dirty="0"/>
              <a:t>“And he said unto them, O foolish men, and slow of heart to believe in all that the prophets have spoken!”</a:t>
            </a:r>
          </a:p>
          <a:p>
            <a:pPr>
              <a:spcBef>
                <a:spcPts val="0"/>
              </a:spcBef>
            </a:pPr>
            <a:r>
              <a:rPr lang="en-US" sz="3200" dirty="0"/>
              <a:t>Prophets had forecast enough specific detail in clear language that these men who had been with Jesus should have concluded that He was raised from the dead, even though the predictions were “incredible” (see for example Psalms 2, 16, 110; Isaiah 53).</a:t>
            </a:r>
          </a:p>
          <a:p>
            <a:pPr>
              <a:spcBef>
                <a:spcPts val="0"/>
              </a:spcBef>
            </a:pPr>
            <a:r>
              <a:rPr lang="en-US" sz="3200" dirty="0"/>
              <a:t>Hastened to return and report to the eleven.</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17</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688157" y="76313"/>
            <a:ext cx="7772400" cy="1369606"/>
          </a:xfrm>
        </p:spPr>
        <p:txBody>
          <a:bodyPr>
            <a:spAutoFit/>
          </a:bodyPr>
          <a:lstStyle/>
          <a:p>
            <a:r>
              <a:rPr lang="en-US" b="1" dirty="0">
                <a:solidFill>
                  <a:schemeClr val="tx1"/>
                </a:solidFill>
              </a:rPr>
              <a:t>Jesus’ Fourth Appearance</a:t>
            </a:r>
            <a:br>
              <a:rPr lang="en-US" b="1" dirty="0">
                <a:solidFill>
                  <a:schemeClr val="tx1"/>
                </a:solidFill>
              </a:rPr>
            </a:br>
            <a:r>
              <a:rPr lang="en-US" b="1" dirty="0">
                <a:solidFill>
                  <a:schemeClr val="tx1"/>
                </a:solidFill>
              </a:rPr>
              <a:t>Mark 16:12-13; Luke 24:13-35</a:t>
            </a:r>
          </a:p>
        </p:txBody>
      </p:sp>
    </p:spTree>
    <p:extLst>
      <p:ext uri="{BB962C8B-B14F-4D97-AF65-F5344CB8AC3E}">
        <p14:creationId xmlns:p14="http://schemas.microsoft.com/office/powerpoint/2010/main" val="8339300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6050" y="1389132"/>
            <a:ext cx="8884826" cy="4893647"/>
          </a:xfrm>
        </p:spPr>
        <p:txBody>
          <a:bodyPr wrap="square">
            <a:spAutoFit/>
          </a:bodyPr>
          <a:lstStyle/>
          <a:p>
            <a:pPr>
              <a:spcBef>
                <a:spcPts val="0"/>
              </a:spcBef>
              <a:buNone/>
            </a:pPr>
            <a:r>
              <a:rPr lang="en-US" sz="3200" b="1" dirty="0"/>
              <a:t>The two disciples on their way to Emmaus.</a:t>
            </a:r>
            <a:r>
              <a:rPr lang="en-US" sz="2800" b="1" dirty="0"/>
              <a:t> </a:t>
            </a:r>
            <a:r>
              <a:rPr lang="en-US" sz="2800" dirty="0"/>
              <a:t>(One named Cleopas.)</a:t>
            </a:r>
          </a:p>
          <a:p>
            <a:pPr>
              <a:spcBef>
                <a:spcPts val="0"/>
              </a:spcBef>
            </a:pPr>
            <a:r>
              <a:rPr lang="en-US" sz="2800" dirty="0"/>
              <a:t>Luke 24:26-27, </a:t>
            </a:r>
            <a:r>
              <a:rPr lang="en-US" sz="2800" i="1" dirty="0"/>
              <a:t>“Behooved it not the Christ to suffer these things, and to enter into his glory? And beginning from Moses and from all the prophets, he interpreted to them in all the scriptures the things concerning himself.”</a:t>
            </a:r>
          </a:p>
          <a:p>
            <a:pPr>
              <a:spcBef>
                <a:spcPts val="0"/>
              </a:spcBef>
            </a:pPr>
            <a:r>
              <a:rPr lang="en-US" sz="2800" dirty="0"/>
              <a:t>Verse 31, their eyes were opened. NOTE: Luke 24:26-27;</a:t>
            </a:r>
            <a:br>
              <a:rPr lang="en-US" sz="2800" dirty="0"/>
            </a:br>
            <a:r>
              <a:rPr lang="en-US" sz="2800" dirty="0"/>
              <a:t>cf. 24:44-46</a:t>
            </a:r>
          </a:p>
          <a:p>
            <a:pPr>
              <a:spcBef>
                <a:spcPts val="0"/>
              </a:spcBef>
            </a:pPr>
            <a:r>
              <a:rPr lang="en-US" sz="2800" dirty="0"/>
              <a:t>Verse 32, the Scriptures were opened </a:t>
            </a:r>
            <a:r>
              <a:rPr lang="en-US" sz="2800" i="1" dirty="0"/>
              <a:t>(</a:t>
            </a:r>
            <a:r>
              <a:rPr lang="en-US" sz="2800" i="1" dirty="0" err="1"/>
              <a:t>dienoigen</a:t>
            </a:r>
            <a:r>
              <a:rPr lang="en-US" sz="2800" i="1" dirty="0"/>
              <a:t>)</a:t>
            </a:r>
            <a:r>
              <a:rPr lang="en-US" sz="2800" dirty="0"/>
              <a:t>. </a:t>
            </a:r>
          </a:p>
          <a:p>
            <a:pPr>
              <a:spcBef>
                <a:spcPts val="0"/>
              </a:spcBef>
            </a:pPr>
            <a:r>
              <a:rPr lang="en-US" sz="2800" dirty="0"/>
              <a:t>Verse 45, the apostles’ understanding was opened </a:t>
            </a:r>
            <a:r>
              <a:rPr lang="en-US" sz="2800" i="1" dirty="0"/>
              <a:t>(</a:t>
            </a:r>
            <a:r>
              <a:rPr lang="en-US" sz="2800" i="1" dirty="0" err="1"/>
              <a:t>dienoixen</a:t>
            </a:r>
            <a:r>
              <a:rPr lang="en-US" sz="2800" i="1" dirty="0"/>
              <a:t>)</a:t>
            </a:r>
            <a:r>
              <a:rPr lang="en-US" sz="2800" dirty="0"/>
              <a:t>.</a:t>
            </a:r>
          </a:p>
          <a:p>
            <a:pPr>
              <a:spcBef>
                <a:spcPts val="0"/>
              </a:spcBef>
            </a:pPr>
            <a:r>
              <a:rPr lang="en-US" sz="2800" dirty="0"/>
              <a:t>It would take longer for some disciples than others</a:t>
            </a:r>
            <a:br>
              <a:rPr lang="en-US" sz="2800" dirty="0"/>
            </a:br>
            <a:r>
              <a:rPr lang="en-US" sz="2800" dirty="0"/>
              <a:t>(Matthew 28:17; Mark 16:14; John 20:14; 21:4).</a:t>
            </a:r>
          </a:p>
        </p:txBody>
      </p:sp>
      <p:sp>
        <p:nvSpPr>
          <p:cNvPr id="3" name="Slide Number Placeholder 2"/>
          <p:cNvSpPr>
            <a:spLocks noGrp="1"/>
          </p:cNvSpPr>
          <p:nvPr>
            <p:ph type="sldNum" sz="quarter" idx="12"/>
          </p:nvPr>
        </p:nvSpPr>
        <p:spPr>
          <a:xfrm>
            <a:off x="0" y="6256420"/>
            <a:ext cx="490888" cy="47263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18</a:t>
            </a:fld>
            <a:endParaRPr kumimoji="0" lang="en-US" sz="1400" b="0" i="0" u="none" strike="noStrike" kern="1200" cap="none" spc="0" normalizeH="0" baseline="0" noProof="0" dirty="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688157" y="76313"/>
            <a:ext cx="7772400" cy="1369606"/>
          </a:xfrm>
        </p:spPr>
        <p:txBody>
          <a:bodyPr>
            <a:spAutoFit/>
          </a:bodyPr>
          <a:lstStyle/>
          <a:p>
            <a:r>
              <a:rPr lang="en-US" b="1" dirty="0">
                <a:solidFill>
                  <a:schemeClr val="tx1"/>
                </a:solidFill>
              </a:rPr>
              <a:t>Jesus’ Fourth Appearance</a:t>
            </a:r>
            <a:br>
              <a:rPr lang="en-US" b="1" dirty="0">
                <a:solidFill>
                  <a:schemeClr val="tx1"/>
                </a:solidFill>
              </a:rPr>
            </a:br>
            <a:r>
              <a:rPr lang="en-US" b="1" dirty="0">
                <a:solidFill>
                  <a:schemeClr val="tx1"/>
                </a:solidFill>
              </a:rPr>
              <a:t>Mark 16:12-13; Luke 24:13-35</a:t>
            </a:r>
          </a:p>
        </p:txBody>
      </p:sp>
    </p:spTree>
    <p:extLst>
      <p:ext uri="{BB962C8B-B14F-4D97-AF65-F5344CB8AC3E}">
        <p14:creationId xmlns:p14="http://schemas.microsoft.com/office/powerpoint/2010/main" val="37138618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4518" y="1447800"/>
            <a:ext cx="8649162" cy="5309146"/>
          </a:xfrm>
        </p:spPr>
        <p:txBody>
          <a:bodyPr wrap="square">
            <a:spAutoFit/>
          </a:bodyPr>
          <a:lstStyle/>
          <a:p>
            <a:pPr>
              <a:buNone/>
            </a:pPr>
            <a:r>
              <a:rPr lang="en-US" sz="3600" b="1" dirty="0"/>
              <a:t>The Eleven (minus one). Thomas was absent. John 20:24-26; 1 Corinthians 15:5</a:t>
            </a:r>
          </a:p>
          <a:p>
            <a:pPr>
              <a:buNone/>
            </a:pPr>
            <a:endParaRPr lang="en-US" sz="3600" b="1" dirty="0"/>
          </a:p>
          <a:p>
            <a:pPr>
              <a:buNone/>
            </a:pPr>
            <a:r>
              <a:rPr lang="en-US" sz="3600" i="1" dirty="0"/>
              <a:t>“And they rehearsed the things (that happened) in the way, and how he was known of them in the breaking of the bread. And as they </a:t>
            </a:r>
            <a:r>
              <a:rPr lang="en-US" sz="3600" i="1" dirty="0" err="1"/>
              <a:t>spake</a:t>
            </a:r>
            <a:r>
              <a:rPr lang="en-US" sz="3600" i="1" dirty="0"/>
              <a:t> these things, he himself stood in the midst of them, and saith unto them, </a:t>
            </a:r>
            <a:r>
              <a:rPr lang="en-US" sz="3600" b="1" i="1" dirty="0"/>
              <a:t>Peace (be) unto you</a:t>
            </a:r>
            <a:r>
              <a:rPr lang="en-US" sz="3600" i="1" dirty="0"/>
              <a:t>.”</a:t>
            </a:r>
            <a:r>
              <a:rPr lang="en-US" sz="3600" dirty="0"/>
              <a:t> (Luke 24:35-36)</a:t>
            </a:r>
          </a:p>
          <a:p>
            <a:r>
              <a:rPr lang="en-US" sz="3600" b="1" dirty="0"/>
              <a:t>Gave them their commission. Luke 24:44ff</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19</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249807" y="71880"/>
            <a:ext cx="8686800" cy="1308050"/>
          </a:xfrm>
        </p:spPr>
        <p:txBody>
          <a:bodyPr>
            <a:spAutoFit/>
          </a:bodyPr>
          <a:lstStyle/>
          <a:p>
            <a:r>
              <a:rPr lang="en-US" b="1" dirty="0">
                <a:solidFill>
                  <a:schemeClr val="tx1"/>
                </a:solidFill>
              </a:rPr>
              <a:t>Jesus’ Fifth Appearance </a:t>
            </a:r>
            <a:br>
              <a:rPr lang="en-US" b="1" dirty="0">
                <a:solidFill>
                  <a:schemeClr val="tx1"/>
                </a:solidFill>
              </a:rPr>
            </a:br>
            <a:r>
              <a:rPr lang="en-US" sz="3600" b="1" dirty="0">
                <a:solidFill>
                  <a:schemeClr val="tx1"/>
                </a:solidFill>
              </a:rPr>
              <a:t>Mark 16:14; Luke 24:36-43; John 20:19-25</a:t>
            </a:r>
            <a:endParaRPr lang="en-US" b="1"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74650" y="1104268"/>
            <a:ext cx="8612858" cy="5098832"/>
          </a:xfrm>
        </p:spPr>
        <p:txBody>
          <a:bodyPr wrap="square">
            <a:spAutoFit/>
          </a:bodyPr>
          <a:lstStyle/>
          <a:p>
            <a:pPr>
              <a:buNone/>
            </a:pPr>
            <a:r>
              <a:rPr lang="en-US" sz="2800" b="1" dirty="0"/>
              <a:t>Mary Magdalene.</a:t>
            </a:r>
            <a:r>
              <a:rPr lang="en-US" sz="2800" dirty="0"/>
              <a:t> Mark 16:9-11; John 20:11-18</a:t>
            </a:r>
          </a:p>
          <a:p>
            <a:r>
              <a:rPr lang="en-US" sz="2400" dirty="0"/>
              <a:t>It was upon the first day of the week.</a:t>
            </a:r>
          </a:p>
          <a:p>
            <a:r>
              <a:rPr lang="en-US" sz="2400" dirty="0"/>
              <a:t>Matthew 28:1, </a:t>
            </a:r>
            <a:r>
              <a:rPr lang="en-US" sz="2400" i="1" dirty="0"/>
              <a:t>“Now late on the sabbath day, as it began to dawn toward the first (day) of the week, came Mary Magdalene and the other Mary to see the sepulchre.”</a:t>
            </a:r>
          </a:p>
          <a:p>
            <a:r>
              <a:rPr lang="en-US" sz="2400" dirty="0"/>
              <a:t>Mark explains that the purpose of their visit was to bring spices to anoint Jesus’ body (Mark 16:1). </a:t>
            </a:r>
          </a:p>
          <a:p>
            <a:r>
              <a:rPr lang="en-US" sz="2400" dirty="0"/>
              <a:t>Mark also reveals to us the concern the women expressed on the way to the tomb. (Mark 16:3-4).</a:t>
            </a:r>
          </a:p>
          <a:p>
            <a:pPr lvl="1"/>
            <a:r>
              <a:rPr lang="en-US" dirty="0"/>
              <a:t>Matthew 28:2 explains how the stone was rolled away … Note the effect on the </a:t>
            </a:r>
            <a:r>
              <a:rPr lang="en-US" i="1" dirty="0"/>
              <a:t>“watchers.” </a:t>
            </a:r>
          </a:p>
          <a:p>
            <a:r>
              <a:rPr lang="en-US" sz="2400" dirty="0"/>
              <a:t>Looked into the tomb and saw two angels.</a:t>
            </a:r>
          </a:p>
          <a:p>
            <a:r>
              <a:rPr lang="en-US" sz="2400" dirty="0"/>
              <a:t>Saw Jesus, thought he was the gardener.</a:t>
            </a:r>
            <a:endParaRPr lang="en-US" sz="3200" dirty="0"/>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2</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697583" y="220524"/>
            <a:ext cx="7772400" cy="754053"/>
          </a:xfrm>
        </p:spPr>
        <p:txBody>
          <a:bodyPr>
            <a:spAutoFit/>
          </a:bodyPr>
          <a:lstStyle/>
          <a:p>
            <a:r>
              <a:rPr lang="en-US" b="1" dirty="0">
                <a:solidFill>
                  <a:schemeClr val="tx1"/>
                </a:solidFill>
              </a:rPr>
              <a:t>Jesus’ First Appearance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p:cTn id="13"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p:cTn id="19"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p:cTn id="25"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4" end="4"/>
                                            </p:txEl>
                                          </p:spTgt>
                                        </p:tgtEl>
                                        <p:attrNameLst>
                                          <p:attrName>ppt_h</p:attrName>
                                        </p:attrNameLst>
                                      </p:cBhvr>
                                      <p:tavLst>
                                        <p:tav tm="0">
                                          <p:val>
                                            <p:strVal val="#ppt_h"/>
                                          </p:val>
                                        </p:tav>
                                        <p:tav tm="100000">
                                          <p:val>
                                            <p:strVal val="#ppt_h"/>
                                          </p:val>
                                        </p:tav>
                                      </p:tavLst>
                                    </p:anim>
                                  </p:childTnLst>
                                </p:cTn>
                              </p:par>
                              <p:par>
                                <p:cTn id="27" presetID="17" presetClass="entr" presetSubtype="10" fill="hold" grpId="0" nodeType="with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anim calcmode="lin" valueType="num">
                                      <p:cBhvr>
                                        <p:cTn id="29"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30" dur="500" fill="hold"/>
                                        <p:tgtEl>
                                          <p:spTgt spid="2">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17" presetClass="entr" presetSubtype="10" fill="hold" grpId="0" nodeType="click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 calcmode="lin" valueType="num">
                                      <p:cBhvr>
                                        <p:cTn id="35"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17" presetClass="entr" presetSubtype="10" fill="hold" grpId="0" nodeType="clickEffect">
                                  <p:stCondLst>
                                    <p:cond delay="0"/>
                                  </p:stCondLst>
                                  <p:childTnLst>
                                    <p:set>
                                      <p:cBhvr>
                                        <p:cTn id="40" dur="1" fill="hold">
                                          <p:stCondLst>
                                            <p:cond delay="0"/>
                                          </p:stCondLst>
                                        </p:cTn>
                                        <p:tgtEl>
                                          <p:spTgt spid="2">
                                            <p:txEl>
                                              <p:pRg st="7" end="7"/>
                                            </p:txEl>
                                          </p:spTgt>
                                        </p:tgtEl>
                                        <p:attrNameLst>
                                          <p:attrName>style.visibility</p:attrName>
                                        </p:attrNameLst>
                                      </p:cBhvr>
                                      <p:to>
                                        <p:strVal val="visible"/>
                                      </p:to>
                                    </p:set>
                                    <p:anim calcmode="lin" valueType="num">
                                      <p:cBhvr>
                                        <p:cTn id="41" dur="500" fill="hold"/>
                                        <p:tgtEl>
                                          <p:spTgt spid="2">
                                            <p:txEl>
                                              <p:pRg st="7" end="7"/>
                                            </p:txEl>
                                          </p:spTgt>
                                        </p:tgtEl>
                                        <p:attrNameLst>
                                          <p:attrName>ppt_w</p:attrName>
                                        </p:attrNameLst>
                                      </p:cBhvr>
                                      <p:tavLst>
                                        <p:tav tm="0">
                                          <p:val>
                                            <p:fltVal val="0"/>
                                          </p:val>
                                        </p:tav>
                                        <p:tav tm="100000">
                                          <p:val>
                                            <p:strVal val="#ppt_w"/>
                                          </p:val>
                                        </p:tav>
                                      </p:tavLst>
                                    </p:anim>
                                    <p:anim calcmode="lin" valueType="num">
                                      <p:cBhvr>
                                        <p:cTn id="42" dur="500" fill="hold"/>
                                        <p:tgtEl>
                                          <p:spTgt spid="2">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07006" y="1447800"/>
            <a:ext cx="7772400" cy="5309146"/>
          </a:xfrm>
        </p:spPr>
        <p:txBody>
          <a:bodyPr>
            <a:spAutoFit/>
          </a:bodyPr>
          <a:lstStyle/>
          <a:p>
            <a:pPr>
              <a:buNone/>
            </a:pPr>
            <a:r>
              <a:rPr lang="en-US" sz="3600" b="1" dirty="0"/>
              <a:t>To the disciples, including Thomas</a:t>
            </a:r>
            <a:r>
              <a:rPr lang="en-US" sz="3600" dirty="0"/>
              <a:t>. (“</a:t>
            </a:r>
            <a:r>
              <a:rPr lang="en-US" sz="3600" b="1" dirty="0"/>
              <a:t>after 8 days</a:t>
            </a:r>
            <a:r>
              <a:rPr lang="en-US" sz="3600" dirty="0"/>
              <a:t>”)</a:t>
            </a:r>
          </a:p>
          <a:p>
            <a:pPr>
              <a:buNone/>
            </a:pPr>
            <a:r>
              <a:rPr lang="en-US" sz="3600" dirty="0"/>
              <a:t>John 20:27-28, </a:t>
            </a:r>
            <a:r>
              <a:rPr lang="en-US" sz="3600" i="1" dirty="0"/>
              <a:t>“Then saith he to Thomas, Reach hither thy finger, and see my hands; and reach (hither) thy hand, and put it into my side: and be not faithless, but believing. </a:t>
            </a:r>
            <a:r>
              <a:rPr lang="en-US" sz="3600" b="1" i="1" dirty="0"/>
              <a:t>Thomas answered and said unto him, My Lord and my God</a:t>
            </a:r>
            <a:r>
              <a:rPr lang="en-US" sz="3600" i="1" dirty="0"/>
              <a:t>.”</a:t>
            </a:r>
          </a:p>
          <a:p>
            <a:pPr>
              <a:buNone/>
            </a:pPr>
            <a:endParaRPr lang="en-US" sz="3600" b="1" dirty="0"/>
          </a:p>
          <a:p>
            <a:pPr>
              <a:buNone/>
            </a:pPr>
            <a:r>
              <a:rPr lang="en-US" sz="3600" b="1" dirty="0"/>
              <a:t>cf. John 20:30-31; 1 John 1:1, 3</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20</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240383" y="71880"/>
            <a:ext cx="8686800" cy="1308050"/>
          </a:xfrm>
        </p:spPr>
        <p:txBody>
          <a:bodyPr>
            <a:spAutoFit/>
          </a:bodyPr>
          <a:lstStyle/>
          <a:p>
            <a:r>
              <a:rPr lang="en-US" b="1" dirty="0">
                <a:solidFill>
                  <a:schemeClr val="tx1"/>
                </a:solidFill>
              </a:rPr>
              <a:t>Jesus’ Sixth Appearance</a:t>
            </a:r>
            <a:br>
              <a:rPr lang="en-US" b="1" dirty="0">
                <a:solidFill>
                  <a:schemeClr val="tx1"/>
                </a:solidFill>
              </a:rPr>
            </a:br>
            <a:r>
              <a:rPr lang="en-US" sz="3600" b="1" dirty="0">
                <a:solidFill>
                  <a:schemeClr val="tx1"/>
                </a:solidFill>
              </a:rPr>
              <a:t>John 20:26-28</a:t>
            </a:r>
            <a:endParaRPr lang="en-US" b="1"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ular Callout 4">
            <a:extLst>
              <a:ext uri="{FF2B5EF4-FFF2-40B4-BE49-F238E27FC236}">
                <a16:creationId xmlns:a16="http://schemas.microsoft.com/office/drawing/2014/main" id="{7BA8D71C-6D67-475F-9ED8-E3B7AE668A2C}"/>
              </a:ext>
            </a:extLst>
          </p:cNvPr>
          <p:cNvSpPr/>
          <p:nvPr/>
        </p:nvSpPr>
        <p:spPr>
          <a:xfrm>
            <a:off x="880244" y="5171269"/>
            <a:ext cx="7513663" cy="1250084"/>
          </a:xfrm>
          <a:prstGeom prst="wedgeRoundRectCallout">
            <a:avLst>
              <a:gd name="adj1" fmla="val 45031"/>
              <a:gd name="adj2" fmla="val -302201"/>
              <a:gd name="adj3" fmla="val 16667"/>
            </a:avLst>
          </a:prstGeom>
          <a:solidFill>
            <a:srgbClr val="00206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1375" tIns="45692" rIns="91375" bIns="45692" rtlCol="0" anchor="t"/>
          <a:lstStyle/>
          <a:p>
            <a:pPr marL="0" marR="0" lvl="0" indent="0" algn="ctr" defTabSz="913511"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mbria" panose="02040503050406030204" pitchFamily="18" charset="0"/>
                <a:ea typeface="+mn-ea"/>
                <a:cs typeface="+mn-cs"/>
              </a:rPr>
              <a:t>The two Mary's (and possibly some of these same women) watched while Joseph and Nicodemus had buried Jesus (27:59-61; John 19:38-40). They saw “how his body was laid” (Luke 23:55), and “where he was laid”</a:t>
            </a:r>
            <a:br>
              <a:rPr kumimoji="0" lang="en-US" sz="1800" b="0" i="0" u="none" strike="noStrike" kern="1200" cap="none" spc="0" normalizeH="0" baseline="0" noProof="0" dirty="0">
                <a:ln>
                  <a:noFill/>
                </a:ln>
                <a:solidFill>
                  <a:schemeClr val="tx1"/>
                </a:solidFill>
                <a:effectLst/>
                <a:uLnTx/>
                <a:uFillTx/>
                <a:latin typeface="Cambria" panose="02040503050406030204" pitchFamily="18" charset="0"/>
                <a:ea typeface="+mn-ea"/>
                <a:cs typeface="+mn-cs"/>
              </a:rPr>
            </a:br>
            <a:r>
              <a:rPr kumimoji="0" lang="en-US" sz="1800" b="0" i="0" u="none" strike="noStrike" kern="1200" cap="none" spc="0" normalizeH="0" baseline="0" noProof="0" dirty="0">
                <a:ln>
                  <a:noFill/>
                </a:ln>
                <a:solidFill>
                  <a:schemeClr val="tx1"/>
                </a:solidFill>
                <a:effectLst/>
                <a:uLnTx/>
                <a:uFillTx/>
                <a:latin typeface="Cambria" panose="02040503050406030204" pitchFamily="18" charset="0"/>
                <a:ea typeface="+mn-ea"/>
                <a:cs typeface="+mn-cs"/>
              </a:rPr>
              <a:t>(Mark 15:47). </a:t>
            </a:r>
          </a:p>
        </p:txBody>
      </p:sp>
      <p:sp>
        <p:nvSpPr>
          <p:cNvPr id="7" name="TextBox 6"/>
          <p:cNvSpPr txBox="1"/>
          <p:nvPr/>
        </p:nvSpPr>
        <p:spPr>
          <a:xfrm>
            <a:off x="2965181" y="978021"/>
            <a:ext cx="3231671" cy="461584"/>
          </a:xfrm>
          <a:prstGeom prst="rect">
            <a:avLst/>
          </a:prstGeom>
          <a:noFill/>
        </p:spPr>
        <p:txBody>
          <a:bodyPr wrap="none" lIns="91353" tIns="45680" rIns="91353" bIns="45680" rtlCol="0">
            <a:spAutoFit/>
          </a:bodyPr>
          <a:lstStyle/>
          <a:p>
            <a:pPr marL="0" marR="0" lvl="0" indent="0" algn="l" defTabSz="913511" rtl="0" eaLnBrk="1" fontAlgn="auto" latinLnBrk="0" hangingPunct="1">
              <a:lnSpc>
                <a:spcPct val="100000"/>
              </a:lnSpc>
              <a:spcBef>
                <a:spcPts val="0"/>
              </a:spcBef>
              <a:spcAft>
                <a:spcPts val="0"/>
              </a:spcAft>
              <a:buClrTx/>
              <a:buSzTx/>
              <a:buFontTx/>
              <a:buNone/>
              <a:tabLst/>
              <a:defRPr/>
            </a:pPr>
            <a:r>
              <a:rPr kumimoji="0" lang="en-US" sz="2400" b="1" u="sng" strike="noStrike" kern="1200" cap="none" spc="0" normalizeH="0" baseline="0" noProof="0" dirty="0">
                <a:ln>
                  <a:noFill/>
                </a:ln>
                <a:effectLst/>
                <a:uLnTx/>
                <a:uFillTx/>
                <a:latin typeface="Cambria" panose="02040503050406030204" pitchFamily="18" charset="0"/>
                <a:ea typeface="+mn-ea"/>
                <a:cs typeface="+mn-cs"/>
              </a:rPr>
              <a:t>Matthew 28:1-7 NASV</a:t>
            </a:r>
          </a:p>
        </p:txBody>
      </p:sp>
      <p:sp>
        <p:nvSpPr>
          <p:cNvPr id="2" name="TextBox 1">
            <a:extLst>
              <a:ext uri="{FF2B5EF4-FFF2-40B4-BE49-F238E27FC236}">
                <a16:creationId xmlns:a16="http://schemas.microsoft.com/office/drawing/2014/main" id="{379A99BF-6207-43E8-A33F-CA3032E833C3}"/>
              </a:ext>
            </a:extLst>
          </p:cNvPr>
          <p:cNvSpPr txBox="1"/>
          <p:nvPr/>
        </p:nvSpPr>
        <p:spPr>
          <a:xfrm>
            <a:off x="230505" y="1372148"/>
            <a:ext cx="8653598" cy="738664"/>
          </a:xfrm>
          <a:prstGeom prst="rect">
            <a:avLst/>
          </a:prstGeom>
          <a:noFill/>
        </p:spPr>
        <p:txBody>
          <a:bodyPr wrap="square" rtlCol="0">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2100" b="0" i="0" u="none" strike="noStrike" kern="1200" cap="none" spc="0" normalizeH="0" baseline="0" noProof="0" dirty="0">
                <a:ln>
                  <a:noFill/>
                </a:ln>
                <a:effectLst/>
                <a:uLnTx/>
                <a:uFillTx/>
                <a:latin typeface="Cambria" panose="02040503050406030204" pitchFamily="18" charset="0"/>
                <a:ea typeface="+mn-ea"/>
                <a:cs typeface="+mn-cs"/>
              </a:rPr>
              <a:t>Now after the Sabbath, as it began to dawn toward the first </a:t>
            </a:r>
            <a:r>
              <a:rPr kumimoji="0" lang="en-US" sz="2100" b="0" i="1" u="none" strike="noStrike" kern="1200" cap="none" spc="0" normalizeH="0" baseline="0" noProof="0" dirty="0">
                <a:ln>
                  <a:noFill/>
                </a:ln>
                <a:effectLst/>
                <a:uLnTx/>
                <a:uFillTx/>
                <a:latin typeface="Cambria" panose="02040503050406030204" pitchFamily="18" charset="0"/>
                <a:ea typeface="+mn-ea"/>
                <a:cs typeface="+mn-cs"/>
              </a:rPr>
              <a:t>day</a:t>
            </a:r>
            <a:r>
              <a:rPr kumimoji="0" lang="en-US" sz="2100" b="0" i="0" u="none" strike="noStrike" kern="1200" cap="none" spc="0" normalizeH="0" baseline="0" noProof="0" dirty="0">
                <a:ln>
                  <a:noFill/>
                </a:ln>
                <a:effectLst/>
                <a:uLnTx/>
                <a:uFillTx/>
                <a:latin typeface="Cambria" panose="02040503050406030204" pitchFamily="18" charset="0"/>
                <a:ea typeface="+mn-ea"/>
                <a:cs typeface="+mn-cs"/>
              </a:rPr>
              <a:t> of the week, Mary Magdalene and the other Mary came to look at the grave. </a:t>
            </a:r>
          </a:p>
        </p:txBody>
      </p:sp>
      <p:cxnSp>
        <p:nvCxnSpPr>
          <p:cNvPr id="4" name="Straight Connector 3">
            <a:extLst>
              <a:ext uri="{FF2B5EF4-FFF2-40B4-BE49-F238E27FC236}">
                <a16:creationId xmlns:a16="http://schemas.microsoft.com/office/drawing/2014/main" id="{9802748E-1319-4115-AECF-536DF21CB76A}"/>
              </a:ext>
            </a:extLst>
          </p:cNvPr>
          <p:cNvCxnSpPr>
            <a:cxnSpLocks/>
          </p:cNvCxnSpPr>
          <p:nvPr/>
        </p:nvCxnSpPr>
        <p:spPr bwMode="auto">
          <a:xfrm>
            <a:off x="1378132" y="2042160"/>
            <a:ext cx="4032998" cy="0"/>
          </a:xfrm>
          <a:prstGeom prst="line">
            <a:avLst/>
          </a:prstGeom>
          <a:solidFill>
            <a:schemeClr val="accent1"/>
          </a:solidFill>
          <a:ln w="28575" cap="flat" cmpd="sng" algn="ctr">
            <a:solidFill>
              <a:srgbClr val="FFFF00"/>
            </a:solidFill>
            <a:prstDash val="solid"/>
            <a:round/>
            <a:headEnd type="none" w="med" len="med"/>
            <a:tailEnd type="none" w="med" len="med"/>
          </a:ln>
          <a:effectLst/>
        </p:spPr>
      </p:cxnSp>
      <p:cxnSp>
        <p:nvCxnSpPr>
          <p:cNvPr id="17" name="Straight Connector 16">
            <a:extLst>
              <a:ext uri="{FF2B5EF4-FFF2-40B4-BE49-F238E27FC236}">
                <a16:creationId xmlns:a16="http://schemas.microsoft.com/office/drawing/2014/main" id="{5482F882-BF43-41FB-BA00-8C17CF30B06A}"/>
              </a:ext>
            </a:extLst>
          </p:cNvPr>
          <p:cNvCxnSpPr>
            <a:cxnSpLocks/>
          </p:cNvCxnSpPr>
          <p:nvPr/>
        </p:nvCxnSpPr>
        <p:spPr bwMode="auto">
          <a:xfrm>
            <a:off x="6889297" y="1689735"/>
            <a:ext cx="857306" cy="0"/>
          </a:xfrm>
          <a:prstGeom prst="line">
            <a:avLst/>
          </a:prstGeom>
          <a:solidFill>
            <a:schemeClr val="accent1"/>
          </a:solidFill>
          <a:ln w="28575" cap="flat" cmpd="sng" algn="ctr">
            <a:solidFill>
              <a:srgbClr val="FFFF00"/>
            </a:solidFill>
            <a:prstDash val="solid"/>
            <a:round/>
            <a:headEnd type="none" w="med" len="med"/>
            <a:tailEnd type="none" w="med" len="med"/>
          </a:ln>
          <a:effectLst/>
        </p:spPr>
      </p:cxnSp>
      <p:sp>
        <p:nvSpPr>
          <p:cNvPr id="20" name="Rounded Rectangular Callout 4">
            <a:extLst>
              <a:ext uri="{FF2B5EF4-FFF2-40B4-BE49-F238E27FC236}">
                <a16:creationId xmlns:a16="http://schemas.microsoft.com/office/drawing/2014/main" id="{F3AB5E8A-A7BC-4710-9C98-EEB36F92BD97}"/>
              </a:ext>
            </a:extLst>
          </p:cNvPr>
          <p:cNvSpPr/>
          <p:nvPr/>
        </p:nvSpPr>
        <p:spPr>
          <a:xfrm>
            <a:off x="1378131" y="1729615"/>
            <a:ext cx="7124700" cy="1756535"/>
          </a:xfrm>
          <a:custGeom>
            <a:avLst/>
            <a:gdLst>
              <a:gd name="connsiteX0" fmla="*/ 0 w 9499600"/>
              <a:gd name="connsiteY0" fmla="*/ 215617 h 1293675"/>
              <a:gd name="connsiteX1" fmla="*/ 215617 w 9499600"/>
              <a:gd name="connsiteY1" fmla="*/ 0 h 1293675"/>
              <a:gd name="connsiteX2" fmla="*/ 5541433 w 9499600"/>
              <a:gd name="connsiteY2" fmla="*/ 0 h 1293675"/>
              <a:gd name="connsiteX3" fmla="*/ 7775993 w 9499600"/>
              <a:gd name="connsiteY3" fmla="*/ -1002986 h 1293675"/>
              <a:gd name="connsiteX4" fmla="*/ 7916333 w 9499600"/>
              <a:gd name="connsiteY4" fmla="*/ 0 h 1293675"/>
              <a:gd name="connsiteX5" fmla="*/ 9283983 w 9499600"/>
              <a:gd name="connsiteY5" fmla="*/ 0 h 1293675"/>
              <a:gd name="connsiteX6" fmla="*/ 9499600 w 9499600"/>
              <a:gd name="connsiteY6" fmla="*/ 215617 h 1293675"/>
              <a:gd name="connsiteX7" fmla="*/ 9499600 w 9499600"/>
              <a:gd name="connsiteY7" fmla="*/ 215613 h 1293675"/>
              <a:gd name="connsiteX8" fmla="*/ 9499600 w 9499600"/>
              <a:gd name="connsiteY8" fmla="*/ 215613 h 1293675"/>
              <a:gd name="connsiteX9" fmla="*/ 9499600 w 9499600"/>
              <a:gd name="connsiteY9" fmla="*/ 539031 h 1293675"/>
              <a:gd name="connsiteX10" fmla="*/ 9499600 w 9499600"/>
              <a:gd name="connsiteY10" fmla="*/ 1078058 h 1293675"/>
              <a:gd name="connsiteX11" fmla="*/ 9283983 w 9499600"/>
              <a:gd name="connsiteY11" fmla="*/ 1293675 h 1293675"/>
              <a:gd name="connsiteX12" fmla="*/ 7916333 w 9499600"/>
              <a:gd name="connsiteY12" fmla="*/ 1293675 h 1293675"/>
              <a:gd name="connsiteX13" fmla="*/ 5541433 w 9499600"/>
              <a:gd name="connsiteY13" fmla="*/ 1293675 h 1293675"/>
              <a:gd name="connsiteX14" fmla="*/ 5541433 w 9499600"/>
              <a:gd name="connsiteY14" fmla="*/ 1293675 h 1293675"/>
              <a:gd name="connsiteX15" fmla="*/ 215617 w 9499600"/>
              <a:gd name="connsiteY15" fmla="*/ 1293675 h 1293675"/>
              <a:gd name="connsiteX16" fmla="*/ 0 w 9499600"/>
              <a:gd name="connsiteY16" fmla="*/ 1078058 h 1293675"/>
              <a:gd name="connsiteX17" fmla="*/ 0 w 9499600"/>
              <a:gd name="connsiteY17" fmla="*/ 539031 h 1293675"/>
              <a:gd name="connsiteX18" fmla="*/ 0 w 9499600"/>
              <a:gd name="connsiteY18" fmla="*/ 215613 h 1293675"/>
              <a:gd name="connsiteX19" fmla="*/ 0 w 9499600"/>
              <a:gd name="connsiteY19" fmla="*/ 215613 h 1293675"/>
              <a:gd name="connsiteX20" fmla="*/ 0 w 9499600"/>
              <a:gd name="connsiteY20" fmla="*/ 215617 h 1293675"/>
              <a:gd name="connsiteX0" fmla="*/ 0 w 9499600"/>
              <a:gd name="connsiteY0" fmla="*/ 1218603 h 2296661"/>
              <a:gd name="connsiteX1" fmla="*/ 215617 w 9499600"/>
              <a:gd name="connsiteY1" fmla="*/ 1002986 h 2296661"/>
              <a:gd name="connsiteX2" fmla="*/ 7500861 w 9499600"/>
              <a:gd name="connsiteY2" fmla="*/ 1002986 h 2296661"/>
              <a:gd name="connsiteX3" fmla="*/ 7775993 w 9499600"/>
              <a:gd name="connsiteY3" fmla="*/ 0 h 2296661"/>
              <a:gd name="connsiteX4" fmla="*/ 7916333 w 9499600"/>
              <a:gd name="connsiteY4" fmla="*/ 1002986 h 2296661"/>
              <a:gd name="connsiteX5" fmla="*/ 9283983 w 9499600"/>
              <a:gd name="connsiteY5" fmla="*/ 1002986 h 2296661"/>
              <a:gd name="connsiteX6" fmla="*/ 9499600 w 9499600"/>
              <a:gd name="connsiteY6" fmla="*/ 1218603 h 2296661"/>
              <a:gd name="connsiteX7" fmla="*/ 9499600 w 9499600"/>
              <a:gd name="connsiteY7" fmla="*/ 1218599 h 2296661"/>
              <a:gd name="connsiteX8" fmla="*/ 9499600 w 9499600"/>
              <a:gd name="connsiteY8" fmla="*/ 1218599 h 2296661"/>
              <a:gd name="connsiteX9" fmla="*/ 9499600 w 9499600"/>
              <a:gd name="connsiteY9" fmla="*/ 1542017 h 2296661"/>
              <a:gd name="connsiteX10" fmla="*/ 9499600 w 9499600"/>
              <a:gd name="connsiteY10" fmla="*/ 2081044 h 2296661"/>
              <a:gd name="connsiteX11" fmla="*/ 9283983 w 9499600"/>
              <a:gd name="connsiteY11" fmla="*/ 2296661 h 2296661"/>
              <a:gd name="connsiteX12" fmla="*/ 7916333 w 9499600"/>
              <a:gd name="connsiteY12" fmla="*/ 2296661 h 2296661"/>
              <a:gd name="connsiteX13" fmla="*/ 5541433 w 9499600"/>
              <a:gd name="connsiteY13" fmla="*/ 2296661 h 2296661"/>
              <a:gd name="connsiteX14" fmla="*/ 5541433 w 9499600"/>
              <a:gd name="connsiteY14" fmla="*/ 2296661 h 2296661"/>
              <a:gd name="connsiteX15" fmla="*/ 215617 w 9499600"/>
              <a:gd name="connsiteY15" fmla="*/ 2296661 h 2296661"/>
              <a:gd name="connsiteX16" fmla="*/ 0 w 9499600"/>
              <a:gd name="connsiteY16" fmla="*/ 2081044 h 2296661"/>
              <a:gd name="connsiteX17" fmla="*/ 0 w 9499600"/>
              <a:gd name="connsiteY17" fmla="*/ 1542017 h 2296661"/>
              <a:gd name="connsiteX18" fmla="*/ 0 w 9499600"/>
              <a:gd name="connsiteY18" fmla="*/ 1218599 h 2296661"/>
              <a:gd name="connsiteX19" fmla="*/ 0 w 9499600"/>
              <a:gd name="connsiteY19" fmla="*/ 1218599 h 2296661"/>
              <a:gd name="connsiteX20" fmla="*/ 0 w 9499600"/>
              <a:gd name="connsiteY20" fmla="*/ 1218603 h 2296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499600" h="2296661">
                <a:moveTo>
                  <a:pt x="0" y="1218603"/>
                </a:moveTo>
                <a:cubicBezTo>
                  <a:pt x="0" y="1099521"/>
                  <a:pt x="96535" y="1002986"/>
                  <a:pt x="215617" y="1002986"/>
                </a:cubicBezTo>
                <a:lnTo>
                  <a:pt x="7500861" y="1002986"/>
                </a:lnTo>
                <a:lnTo>
                  <a:pt x="7775993" y="0"/>
                </a:lnTo>
                <a:lnTo>
                  <a:pt x="7916333" y="1002986"/>
                </a:lnTo>
                <a:lnTo>
                  <a:pt x="9283983" y="1002986"/>
                </a:lnTo>
                <a:cubicBezTo>
                  <a:pt x="9403065" y="1002986"/>
                  <a:pt x="9499600" y="1099521"/>
                  <a:pt x="9499600" y="1218603"/>
                </a:cubicBezTo>
                <a:lnTo>
                  <a:pt x="9499600" y="1218599"/>
                </a:lnTo>
                <a:lnTo>
                  <a:pt x="9499600" y="1218599"/>
                </a:lnTo>
                <a:lnTo>
                  <a:pt x="9499600" y="1542017"/>
                </a:lnTo>
                <a:lnTo>
                  <a:pt x="9499600" y="2081044"/>
                </a:lnTo>
                <a:cubicBezTo>
                  <a:pt x="9499600" y="2200126"/>
                  <a:pt x="9403065" y="2296661"/>
                  <a:pt x="9283983" y="2296661"/>
                </a:cubicBezTo>
                <a:lnTo>
                  <a:pt x="7916333" y="2296661"/>
                </a:lnTo>
                <a:lnTo>
                  <a:pt x="5541433" y="2296661"/>
                </a:lnTo>
                <a:lnTo>
                  <a:pt x="5541433" y="2296661"/>
                </a:lnTo>
                <a:lnTo>
                  <a:pt x="215617" y="2296661"/>
                </a:lnTo>
                <a:cubicBezTo>
                  <a:pt x="96535" y="2296661"/>
                  <a:pt x="0" y="2200126"/>
                  <a:pt x="0" y="2081044"/>
                </a:cubicBezTo>
                <a:lnTo>
                  <a:pt x="0" y="1542017"/>
                </a:lnTo>
                <a:lnTo>
                  <a:pt x="0" y="1218599"/>
                </a:lnTo>
                <a:lnTo>
                  <a:pt x="0" y="1218599"/>
                </a:lnTo>
                <a:lnTo>
                  <a:pt x="0" y="1218603"/>
                </a:lnTo>
                <a:close/>
              </a:path>
            </a:pathLst>
          </a:custGeom>
          <a:solidFill>
            <a:srgbClr val="00206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1375" tIns="45692" rIns="91375" bIns="45692" rtlCol="0" anchor="t"/>
          <a:lstStyle/>
          <a:p>
            <a:pPr marL="0" marR="0" lvl="0" indent="0" algn="ctr" defTabSz="913511"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Cambria" panose="02040503050406030204" pitchFamily="18" charset="0"/>
              <a:ea typeface="+mn-ea"/>
              <a:cs typeface="+mn-cs"/>
            </a:endParaRPr>
          </a:p>
          <a:p>
            <a:pPr marL="0" marR="0" lvl="0" indent="0" algn="ctr" defTabSz="913511"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Cambria" panose="02040503050406030204" pitchFamily="18" charset="0"/>
              <a:ea typeface="+mn-ea"/>
              <a:cs typeface="+mn-cs"/>
            </a:endParaRPr>
          </a:p>
          <a:p>
            <a:pPr marL="0" marR="0" lvl="0" indent="0" algn="ctr" defTabSz="913511"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Cambria" panose="02040503050406030204" pitchFamily="18" charset="0"/>
              <a:ea typeface="+mn-ea"/>
              <a:cs typeface="+mn-cs"/>
            </a:endParaRPr>
          </a:p>
          <a:p>
            <a:pPr marL="0" marR="0" lvl="0" indent="0" algn="ctr" defTabSz="913511"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mbria" panose="02040503050406030204" pitchFamily="18" charset="0"/>
                <a:ea typeface="+mn-ea"/>
                <a:cs typeface="+mn-cs"/>
              </a:rPr>
              <a:t>All agree that it was on “the ﬁrst day of the week” that the women came “very early in the morning” (Luke 24:1), “while it was still dark”</a:t>
            </a:r>
            <a:br>
              <a:rPr kumimoji="0" lang="en-US" sz="1800" b="0" i="0" u="none" strike="noStrike" kern="1200" cap="none" spc="0" normalizeH="0" baseline="0" noProof="0" dirty="0">
                <a:ln>
                  <a:noFill/>
                </a:ln>
                <a:solidFill>
                  <a:schemeClr val="tx1"/>
                </a:solidFill>
                <a:effectLst/>
                <a:uLnTx/>
                <a:uFillTx/>
                <a:latin typeface="Cambria" panose="02040503050406030204" pitchFamily="18" charset="0"/>
                <a:ea typeface="+mn-ea"/>
                <a:cs typeface="+mn-cs"/>
              </a:rPr>
            </a:br>
            <a:r>
              <a:rPr kumimoji="0" lang="en-US" sz="1800" b="0" i="0" u="none" strike="noStrike" kern="1200" cap="none" spc="0" normalizeH="0" baseline="0" noProof="0" dirty="0">
                <a:ln>
                  <a:noFill/>
                </a:ln>
                <a:solidFill>
                  <a:schemeClr val="tx1"/>
                </a:solidFill>
                <a:effectLst/>
                <a:uLnTx/>
                <a:uFillTx/>
                <a:latin typeface="Cambria" panose="02040503050406030204" pitchFamily="18" charset="0"/>
                <a:ea typeface="+mn-ea"/>
                <a:cs typeface="+mn-cs"/>
              </a:rPr>
              <a:t>(John 20:1), probably arriving “when the sun had risen” (Mark 16:2)</a:t>
            </a:r>
          </a:p>
        </p:txBody>
      </p:sp>
      <p:sp>
        <p:nvSpPr>
          <p:cNvPr id="11" name="Rounded Rectangular Callout 4">
            <a:extLst>
              <a:ext uri="{FF2B5EF4-FFF2-40B4-BE49-F238E27FC236}">
                <a16:creationId xmlns:a16="http://schemas.microsoft.com/office/drawing/2014/main" id="{62D467D7-F821-4412-9C2B-C70D4C098FC2}"/>
              </a:ext>
            </a:extLst>
          </p:cNvPr>
          <p:cNvSpPr/>
          <p:nvPr/>
        </p:nvSpPr>
        <p:spPr>
          <a:xfrm>
            <a:off x="1378131" y="3880006"/>
            <a:ext cx="5549858" cy="1238960"/>
          </a:xfrm>
          <a:custGeom>
            <a:avLst/>
            <a:gdLst>
              <a:gd name="connsiteX0" fmla="*/ 0 w 7419588"/>
              <a:gd name="connsiteY0" fmla="*/ 160837 h 965003"/>
              <a:gd name="connsiteX1" fmla="*/ 160837 w 7419588"/>
              <a:gd name="connsiteY1" fmla="*/ 0 h 965003"/>
              <a:gd name="connsiteX2" fmla="*/ 4328093 w 7419588"/>
              <a:gd name="connsiteY2" fmla="*/ 0 h 965003"/>
              <a:gd name="connsiteX3" fmla="*/ 5837287 w 7419588"/>
              <a:gd name="connsiteY3" fmla="*/ -839485 h 965003"/>
              <a:gd name="connsiteX4" fmla="*/ 6182990 w 7419588"/>
              <a:gd name="connsiteY4" fmla="*/ 0 h 965003"/>
              <a:gd name="connsiteX5" fmla="*/ 7258751 w 7419588"/>
              <a:gd name="connsiteY5" fmla="*/ 0 h 965003"/>
              <a:gd name="connsiteX6" fmla="*/ 7419588 w 7419588"/>
              <a:gd name="connsiteY6" fmla="*/ 160837 h 965003"/>
              <a:gd name="connsiteX7" fmla="*/ 7419588 w 7419588"/>
              <a:gd name="connsiteY7" fmla="*/ 160834 h 965003"/>
              <a:gd name="connsiteX8" fmla="*/ 7419588 w 7419588"/>
              <a:gd name="connsiteY8" fmla="*/ 160834 h 965003"/>
              <a:gd name="connsiteX9" fmla="*/ 7419588 w 7419588"/>
              <a:gd name="connsiteY9" fmla="*/ 402085 h 965003"/>
              <a:gd name="connsiteX10" fmla="*/ 7419588 w 7419588"/>
              <a:gd name="connsiteY10" fmla="*/ 804166 h 965003"/>
              <a:gd name="connsiteX11" fmla="*/ 7258751 w 7419588"/>
              <a:gd name="connsiteY11" fmla="*/ 965003 h 965003"/>
              <a:gd name="connsiteX12" fmla="*/ 6182990 w 7419588"/>
              <a:gd name="connsiteY12" fmla="*/ 965003 h 965003"/>
              <a:gd name="connsiteX13" fmla="*/ 4328093 w 7419588"/>
              <a:gd name="connsiteY13" fmla="*/ 965003 h 965003"/>
              <a:gd name="connsiteX14" fmla="*/ 4328093 w 7419588"/>
              <a:gd name="connsiteY14" fmla="*/ 965003 h 965003"/>
              <a:gd name="connsiteX15" fmla="*/ 160837 w 7419588"/>
              <a:gd name="connsiteY15" fmla="*/ 965003 h 965003"/>
              <a:gd name="connsiteX16" fmla="*/ 0 w 7419588"/>
              <a:gd name="connsiteY16" fmla="*/ 804166 h 965003"/>
              <a:gd name="connsiteX17" fmla="*/ 0 w 7419588"/>
              <a:gd name="connsiteY17" fmla="*/ 402085 h 965003"/>
              <a:gd name="connsiteX18" fmla="*/ 0 w 7419588"/>
              <a:gd name="connsiteY18" fmla="*/ 160834 h 965003"/>
              <a:gd name="connsiteX19" fmla="*/ 0 w 7419588"/>
              <a:gd name="connsiteY19" fmla="*/ 160834 h 965003"/>
              <a:gd name="connsiteX20" fmla="*/ 0 w 7419588"/>
              <a:gd name="connsiteY20" fmla="*/ 160837 h 965003"/>
              <a:gd name="connsiteX0" fmla="*/ 0 w 7419588"/>
              <a:gd name="connsiteY0" fmla="*/ 1000322 h 1804488"/>
              <a:gd name="connsiteX1" fmla="*/ 160837 w 7419588"/>
              <a:gd name="connsiteY1" fmla="*/ 839485 h 1804488"/>
              <a:gd name="connsiteX2" fmla="*/ 5862978 w 7419588"/>
              <a:gd name="connsiteY2" fmla="*/ 828600 h 1804488"/>
              <a:gd name="connsiteX3" fmla="*/ 5837287 w 7419588"/>
              <a:gd name="connsiteY3" fmla="*/ 0 h 1804488"/>
              <a:gd name="connsiteX4" fmla="*/ 6182990 w 7419588"/>
              <a:gd name="connsiteY4" fmla="*/ 839485 h 1804488"/>
              <a:gd name="connsiteX5" fmla="*/ 7258751 w 7419588"/>
              <a:gd name="connsiteY5" fmla="*/ 839485 h 1804488"/>
              <a:gd name="connsiteX6" fmla="*/ 7419588 w 7419588"/>
              <a:gd name="connsiteY6" fmla="*/ 1000322 h 1804488"/>
              <a:gd name="connsiteX7" fmla="*/ 7419588 w 7419588"/>
              <a:gd name="connsiteY7" fmla="*/ 1000319 h 1804488"/>
              <a:gd name="connsiteX8" fmla="*/ 7419588 w 7419588"/>
              <a:gd name="connsiteY8" fmla="*/ 1000319 h 1804488"/>
              <a:gd name="connsiteX9" fmla="*/ 7419588 w 7419588"/>
              <a:gd name="connsiteY9" fmla="*/ 1241570 h 1804488"/>
              <a:gd name="connsiteX10" fmla="*/ 7419588 w 7419588"/>
              <a:gd name="connsiteY10" fmla="*/ 1643651 h 1804488"/>
              <a:gd name="connsiteX11" fmla="*/ 7258751 w 7419588"/>
              <a:gd name="connsiteY11" fmla="*/ 1804488 h 1804488"/>
              <a:gd name="connsiteX12" fmla="*/ 6182990 w 7419588"/>
              <a:gd name="connsiteY12" fmla="*/ 1804488 h 1804488"/>
              <a:gd name="connsiteX13" fmla="*/ 4328093 w 7419588"/>
              <a:gd name="connsiteY13" fmla="*/ 1804488 h 1804488"/>
              <a:gd name="connsiteX14" fmla="*/ 4328093 w 7419588"/>
              <a:gd name="connsiteY14" fmla="*/ 1804488 h 1804488"/>
              <a:gd name="connsiteX15" fmla="*/ 160837 w 7419588"/>
              <a:gd name="connsiteY15" fmla="*/ 1804488 h 1804488"/>
              <a:gd name="connsiteX16" fmla="*/ 0 w 7419588"/>
              <a:gd name="connsiteY16" fmla="*/ 1643651 h 1804488"/>
              <a:gd name="connsiteX17" fmla="*/ 0 w 7419588"/>
              <a:gd name="connsiteY17" fmla="*/ 1241570 h 1804488"/>
              <a:gd name="connsiteX18" fmla="*/ 0 w 7419588"/>
              <a:gd name="connsiteY18" fmla="*/ 1000319 h 1804488"/>
              <a:gd name="connsiteX19" fmla="*/ 0 w 7419588"/>
              <a:gd name="connsiteY19" fmla="*/ 1000319 h 1804488"/>
              <a:gd name="connsiteX20" fmla="*/ 0 w 7419588"/>
              <a:gd name="connsiteY20" fmla="*/ 1000322 h 180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419588" h="1804488">
                <a:moveTo>
                  <a:pt x="0" y="1000322"/>
                </a:moveTo>
                <a:cubicBezTo>
                  <a:pt x="0" y="911494"/>
                  <a:pt x="72009" y="839485"/>
                  <a:pt x="160837" y="839485"/>
                </a:cubicBezTo>
                <a:lnTo>
                  <a:pt x="5862978" y="828600"/>
                </a:lnTo>
                <a:lnTo>
                  <a:pt x="5837287" y="0"/>
                </a:lnTo>
                <a:lnTo>
                  <a:pt x="6182990" y="839485"/>
                </a:lnTo>
                <a:lnTo>
                  <a:pt x="7258751" y="839485"/>
                </a:lnTo>
                <a:cubicBezTo>
                  <a:pt x="7347579" y="839485"/>
                  <a:pt x="7419588" y="911494"/>
                  <a:pt x="7419588" y="1000322"/>
                </a:cubicBezTo>
                <a:lnTo>
                  <a:pt x="7419588" y="1000319"/>
                </a:lnTo>
                <a:lnTo>
                  <a:pt x="7419588" y="1000319"/>
                </a:lnTo>
                <a:lnTo>
                  <a:pt x="7419588" y="1241570"/>
                </a:lnTo>
                <a:lnTo>
                  <a:pt x="7419588" y="1643651"/>
                </a:lnTo>
                <a:cubicBezTo>
                  <a:pt x="7419588" y="1732479"/>
                  <a:pt x="7347579" y="1804488"/>
                  <a:pt x="7258751" y="1804488"/>
                </a:cubicBezTo>
                <a:lnTo>
                  <a:pt x="6182990" y="1804488"/>
                </a:lnTo>
                <a:lnTo>
                  <a:pt x="4328093" y="1804488"/>
                </a:lnTo>
                <a:lnTo>
                  <a:pt x="4328093" y="1804488"/>
                </a:lnTo>
                <a:lnTo>
                  <a:pt x="160837" y="1804488"/>
                </a:lnTo>
                <a:cubicBezTo>
                  <a:pt x="72009" y="1804488"/>
                  <a:pt x="0" y="1732479"/>
                  <a:pt x="0" y="1643651"/>
                </a:cubicBezTo>
                <a:lnTo>
                  <a:pt x="0" y="1241570"/>
                </a:lnTo>
                <a:lnTo>
                  <a:pt x="0" y="1000319"/>
                </a:lnTo>
                <a:lnTo>
                  <a:pt x="0" y="1000319"/>
                </a:lnTo>
                <a:lnTo>
                  <a:pt x="0" y="1000322"/>
                </a:lnTo>
                <a:close/>
              </a:path>
            </a:pathLst>
          </a:custGeom>
          <a:solidFill>
            <a:srgbClr val="00206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1375" tIns="45692" rIns="91375" bIns="45692" rtlCol="0" anchor="t"/>
          <a:lstStyle/>
          <a:p>
            <a:pPr marL="0" marR="0" lvl="0" indent="0" algn="ctr" defTabSz="913511"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mbria" panose="02040503050406030204" pitchFamily="18" charset="0"/>
                <a:ea typeface="+mn-ea"/>
                <a:cs typeface="+mn-cs"/>
              </a:rPr>
              <a:t> </a:t>
            </a:r>
          </a:p>
          <a:p>
            <a:pPr marL="0" marR="0" lvl="0" indent="0" algn="ctr" defTabSz="913511"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Cambria" panose="02040503050406030204" pitchFamily="18" charset="0"/>
              <a:ea typeface="+mn-ea"/>
              <a:cs typeface="+mn-cs"/>
            </a:endParaRPr>
          </a:p>
          <a:p>
            <a:pPr marL="0" marR="0" lvl="0" indent="0" algn="ctr" defTabSz="913511"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mbria" panose="02040503050406030204" pitchFamily="18" charset="0"/>
                <a:ea typeface="+mn-ea"/>
                <a:cs typeface="+mn-cs"/>
              </a:rPr>
              <a:t>Mark explains that the purpose of their visit was to bring spices to anoint Jesus’ body (Mark 16:1). </a:t>
            </a:r>
          </a:p>
        </p:txBody>
      </p:sp>
      <p:sp>
        <p:nvSpPr>
          <p:cNvPr id="10" name="Rounded Rectangular Callout 4">
            <a:extLst>
              <a:ext uri="{FF2B5EF4-FFF2-40B4-BE49-F238E27FC236}">
                <a16:creationId xmlns:a16="http://schemas.microsoft.com/office/drawing/2014/main" id="{D1185268-22E4-4852-A549-6DC44F0163E9}"/>
              </a:ext>
            </a:extLst>
          </p:cNvPr>
          <p:cNvSpPr/>
          <p:nvPr/>
        </p:nvSpPr>
        <p:spPr>
          <a:xfrm>
            <a:off x="0" y="2950125"/>
            <a:ext cx="7526274" cy="1447408"/>
          </a:xfrm>
          <a:custGeom>
            <a:avLst/>
            <a:gdLst>
              <a:gd name="connsiteX0" fmla="*/ 0 w 10035032"/>
              <a:gd name="connsiteY0" fmla="*/ 215617 h 1293675"/>
              <a:gd name="connsiteX1" fmla="*/ 215617 w 10035032"/>
              <a:gd name="connsiteY1" fmla="*/ 0 h 1293675"/>
              <a:gd name="connsiteX2" fmla="*/ 5853769 w 10035032"/>
              <a:gd name="connsiteY2" fmla="*/ 0 h 1293675"/>
              <a:gd name="connsiteX3" fmla="*/ 5948867 w 10035032"/>
              <a:gd name="connsiteY3" fmla="*/ -2545124 h 1293675"/>
              <a:gd name="connsiteX4" fmla="*/ 8362527 w 10035032"/>
              <a:gd name="connsiteY4" fmla="*/ 0 h 1293675"/>
              <a:gd name="connsiteX5" fmla="*/ 9819415 w 10035032"/>
              <a:gd name="connsiteY5" fmla="*/ 0 h 1293675"/>
              <a:gd name="connsiteX6" fmla="*/ 10035032 w 10035032"/>
              <a:gd name="connsiteY6" fmla="*/ 215617 h 1293675"/>
              <a:gd name="connsiteX7" fmla="*/ 10035032 w 10035032"/>
              <a:gd name="connsiteY7" fmla="*/ 215613 h 1293675"/>
              <a:gd name="connsiteX8" fmla="*/ 10035032 w 10035032"/>
              <a:gd name="connsiteY8" fmla="*/ 215613 h 1293675"/>
              <a:gd name="connsiteX9" fmla="*/ 10035032 w 10035032"/>
              <a:gd name="connsiteY9" fmla="*/ 539031 h 1293675"/>
              <a:gd name="connsiteX10" fmla="*/ 10035032 w 10035032"/>
              <a:gd name="connsiteY10" fmla="*/ 1078058 h 1293675"/>
              <a:gd name="connsiteX11" fmla="*/ 9819415 w 10035032"/>
              <a:gd name="connsiteY11" fmla="*/ 1293675 h 1293675"/>
              <a:gd name="connsiteX12" fmla="*/ 8362527 w 10035032"/>
              <a:gd name="connsiteY12" fmla="*/ 1293675 h 1293675"/>
              <a:gd name="connsiteX13" fmla="*/ 5853769 w 10035032"/>
              <a:gd name="connsiteY13" fmla="*/ 1293675 h 1293675"/>
              <a:gd name="connsiteX14" fmla="*/ 5853769 w 10035032"/>
              <a:gd name="connsiteY14" fmla="*/ 1293675 h 1293675"/>
              <a:gd name="connsiteX15" fmla="*/ 215617 w 10035032"/>
              <a:gd name="connsiteY15" fmla="*/ 1293675 h 1293675"/>
              <a:gd name="connsiteX16" fmla="*/ 0 w 10035032"/>
              <a:gd name="connsiteY16" fmla="*/ 1078058 h 1293675"/>
              <a:gd name="connsiteX17" fmla="*/ 0 w 10035032"/>
              <a:gd name="connsiteY17" fmla="*/ 539031 h 1293675"/>
              <a:gd name="connsiteX18" fmla="*/ 0 w 10035032"/>
              <a:gd name="connsiteY18" fmla="*/ 215613 h 1293675"/>
              <a:gd name="connsiteX19" fmla="*/ 0 w 10035032"/>
              <a:gd name="connsiteY19" fmla="*/ 215613 h 1293675"/>
              <a:gd name="connsiteX20" fmla="*/ 0 w 10035032"/>
              <a:gd name="connsiteY20" fmla="*/ 215617 h 1293675"/>
              <a:gd name="connsiteX0" fmla="*/ 0 w 10035032"/>
              <a:gd name="connsiteY0" fmla="*/ 2760741 h 3838799"/>
              <a:gd name="connsiteX1" fmla="*/ 215617 w 10035032"/>
              <a:gd name="connsiteY1" fmla="*/ 2545124 h 3838799"/>
              <a:gd name="connsiteX2" fmla="*/ 7976483 w 10035032"/>
              <a:gd name="connsiteY2" fmla="*/ 2545124 h 3838799"/>
              <a:gd name="connsiteX3" fmla="*/ 5948867 w 10035032"/>
              <a:gd name="connsiteY3" fmla="*/ 0 h 3838799"/>
              <a:gd name="connsiteX4" fmla="*/ 8362527 w 10035032"/>
              <a:gd name="connsiteY4" fmla="*/ 2545124 h 3838799"/>
              <a:gd name="connsiteX5" fmla="*/ 9819415 w 10035032"/>
              <a:gd name="connsiteY5" fmla="*/ 2545124 h 3838799"/>
              <a:gd name="connsiteX6" fmla="*/ 10035032 w 10035032"/>
              <a:gd name="connsiteY6" fmla="*/ 2760741 h 3838799"/>
              <a:gd name="connsiteX7" fmla="*/ 10035032 w 10035032"/>
              <a:gd name="connsiteY7" fmla="*/ 2760737 h 3838799"/>
              <a:gd name="connsiteX8" fmla="*/ 10035032 w 10035032"/>
              <a:gd name="connsiteY8" fmla="*/ 2760737 h 3838799"/>
              <a:gd name="connsiteX9" fmla="*/ 10035032 w 10035032"/>
              <a:gd name="connsiteY9" fmla="*/ 3084155 h 3838799"/>
              <a:gd name="connsiteX10" fmla="*/ 10035032 w 10035032"/>
              <a:gd name="connsiteY10" fmla="*/ 3623182 h 3838799"/>
              <a:gd name="connsiteX11" fmla="*/ 9819415 w 10035032"/>
              <a:gd name="connsiteY11" fmla="*/ 3838799 h 3838799"/>
              <a:gd name="connsiteX12" fmla="*/ 8362527 w 10035032"/>
              <a:gd name="connsiteY12" fmla="*/ 3838799 h 3838799"/>
              <a:gd name="connsiteX13" fmla="*/ 5853769 w 10035032"/>
              <a:gd name="connsiteY13" fmla="*/ 3838799 h 3838799"/>
              <a:gd name="connsiteX14" fmla="*/ 5853769 w 10035032"/>
              <a:gd name="connsiteY14" fmla="*/ 3838799 h 3838799"/>
              <a:gd name="connsiteX15" fmla="*/ 215617 w 10035032"/>
              <a:gd name="connsiteY15" fmla="*/ 3838799 h 3838799"/>
              <a:gd name="connsiteX16" fmla="*/ 0 w 10035032"/>
              <a:gd name="connsiteY16" fmla="*/ 3623182 h 3838799"/>
              <a:gd name="connsiteX17" fmla="*/ 0 w 10035032"/>
              <a:gd name="connsiteY17" fmla="*/ 3084155 h 3838799"/>
              <a:gd name="connsiteX18" fmla="*/ 0 w 10035032"/>
              <a:gd name="connsiteY18" fmla="*/ 2760737 h 3838799"/>
              <a:gd name="connsiteX19" fmla="*/ 0 w 10035032"/>
              <a:gd name="connsiteY19" fmla="*/ 2760737 h 3838799"/>
              <a:gd name="connsiteX20" fmla="*/ 0 w 10035032"/>
              <a:gd name="connsiteY20" fmla="*/ 2760741 h 3838799"/>
              <a:gd name="connsiteX0" fmla="*/ 0 w 10035032"/>
              <a:gd name="connsiteY0" fmla="*/ 1149656 h 2227714"/>
              <a:gd name="connsiteX1" fmla="*/ 215617 w 10035032"/>
              <a:gd name="connsiteY1" fmla="*/ 934039 h 2227714"/>
              <a:gd name="connsiteX2" fmla="*/ 7976483 w 10035032"/>
              <a:gd name="connsiteY2" fmla="*/ 934039 h 2227714"/>
              <a:gd name="connsiteX3" fmla="*/ 7342238 w 10035032"/>
              <a:gd name="connsiteY3" fmla="*/ 0 h 2227714"/>
              <a:gd name="connsiteX4" fmla="*/ 8362527 w 10035032"/>
              <a:gd name="connsiteY4" fmla="*/ 934039 h 2227714"/>
              <a:gd name="connsiteX5" fmla="*/ 9819415 w 10035032"/>
              <a:gd name="connsiteY5" fmla="*/ 934039 h 2227714"/>
              <a:gd name="connsiteX6" fmla="*/ 10035032 w 10035032"/>
              <a:gd name="connsiteY6" fmla="*/ 1149656 h 2227714"/>
              <a:gd name="connsiteX7" fmla="*/ 10035032 w 10035032"/>
              <a:gd name="connsiteY7" fmla="*/ 1149652 h 2227714"/>
              <a:gd name="connsiteX8" fmla="*/ 10035032 w 10035032"/>
              <a:gd name="connsiteY8" fmla="*/ 1149652 h 2227714"/>
              <a:gd name="connsiteX9" fmla="*/ 10035032 w 10035032"/>
              <a:gd name="connsiteY9" fmla="*/ 1473070 h 2227714"/>
              <a:gd name="connsiteX10" fmla="*/ 10035032 w 10035032"/>
              <a:gd name="connsiteY10" fmla="*/ 2012097 h 2227714"/>
              <a:gd name="connsiteX11" fmla="*/ 9819415 w 10035032"/>
              <a:gd name="connsiteY11" fmla="*/ 2227714 h 2227714"/>
              <a:gd name="connsiteX12" fmla="*/ 8362527 w 10035032"/>
              <a:gd name="connsiteY12" fmla="*/ 2227714 h 2227714"/>
              <a:gd name="connsiteX13" fmla="*/ 5853769 w 10035032"/>
              <a:gd name="connsiteY13" fmla="*/ 2227714 h 2227714"/>
              <a:gd name="connsiteX14" fmla="*/ 5853769 w 10035032"/>
              <a:gd name="connsiteY14" fmla="*/ 2227714 h 2227714"/>
              <a:gd name="connsiteX15" fmla="*/ 215617 w 10035032"/>
              <a:gd name="connsiteY15" fmla="*/ 2227714 h 2227714"/>
              <a:gd name="connsiteX16" fmla="*/ 0 w 10035032"/>
              <a:gd name="connsiteY16" fmla="*/ 2012097 h 2227714"/>
              <a:gd name="connsiteX17" fmla="*/ 0 w 10035032"/>
              <a:gd name="connsiteY17" fmla="*/ 1473070 h 2227714"/>
              <a:gd name="connsiteX18" fmla="*/ 0 w 10035032"/>
              <a:gd name="connsiteY18" fmla="*/ 1149652 h 2227714"/>
              <a:gd name="connsiteX19" fmla="*/ 0 w 10035032"/>
              <a:gd name="connsiteY19" fmla="*/ 1149652 h 2227714"/>
              <a:gd name="connsiteX20" fmla="*/ 0 w 10035032"/>
              <a:gd name="connsiteY20" fmla="*/ 1149656 h 22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035032" h="2227714">
                <a:moveTo>
                  <a:pt x="0" y="1149656"/>
                </a:moveTo>
                <a:cubicBezTo>
                  <a:pt x="0" y="1030574"/>
                  <a:pt x="96535" y="934039"/>
                  <a:pt x="215617" y="934039"/>
                </a:cubicBezTo>
                <a:lnTo>
                  <a:pt x="7976483" y="934039"/>
                </a:lnTo>
                <a:lnTo>
                  <a:pt x="7342238" y="0"/>
                </a:lnTo>
                <a:lnTo>
                  <a:pt x="8362527" y="934039"/>
                </a:lnTo>
                <a:lnTo>
                  <a:pt x="9819415" y="934039"/>
                </a:lnTo>
                <a:cubicBezTo>
                  <a:pt x="9938497" y="934039"/>
                  <a:pt x="10035032" y="1030574"/>
                  <a:pt x="10035032" y="1149656"/>
                </a:cubicBezTo>
                <a:lnTo>
                  <a:pt x="10035032" y="1149652"/>
                </a:lnTo>
                <a:lnTo>
                  <a:pt x="10035032" y="1149652"/>
                </a:lnTo>
                <a:lnTo>
                  <a:pt x="10035032" y="1473070"/>
                </a:lnTo>
                <a:lnTo>
                  <a:pt x="10035032" y="2012097"/>
                </a:lnTo>
                <a:cubicBezTo>
                  <a:pt x="10035032" y="2131179"/>
                  <a:pt x="9938497" y="2227714"/>
                  <a:pt x="9819415" y="2227714"/>
                </a:cubicBezTo>
                <a:lnTo>
                  <a:pt x="8362527" y="2227714"/>
                </a:lnTo>
                <a:lnTo>
                  <a:pt x="5853769" y="2227714"/>
                </a:lnTo>
                <a:lnTo>
                  <a:pt x="5853769" y="2227714"/>
                </a:lnTo>
                <a:lnTo>
                  <a:pt x="215617" y="2227714"/>
                </a:lnTo>
                <a:cubicBezTo>
                  <a:pt x="96535" y="2227714"/>
                  <a:pt x="0" y="2131179"/>
                  <a:pt x="0" y="2012097"/>
                </a:cubicBezTo>
                <a:lnTo>
                  <a:pt x="0" y="1473070"/>
                </a:lnTo>
                <a:lnTo>
                  <a:pt x="0" y="1149652"/>
                </a:lnTo>
                <a:lnTo>
                  <a:pt x="0" y="1149652"/>
                </a:lnTo>
                <a:lnTo>
                  <a:pt x="0" y="1149656"/>
                </a:lnTo>
                <a:close/>
              </a:path>
            </a:pathLst>
          </a:custGeom>
          <a:solidFill>
            <a:srgbClr val="00206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1375" tIns="45692" rIns="91375" bIns="45692" rtlCol="0" anchor="t"/>
          <a:lstStyle/>
          <a:p>
            <a:pPr marL="0" marR="0" lvl="0" indent="0" algn="ctr" defTabSz="913511"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mbria" panose="02040503050406030204" pitchFamily="18" charset="0"/>
                <a:ea typeface="+mn-ea"/>
                <a:cs typeface="+mn-cs"/>
              </a:rPr>
              <a:t> </a:t>
            </a:r>
          </a:p>
          <a:p>
            <a:pPr marL="0" marR="0" lvl="0" indent="0" algn="ctr" defTabSz="913511"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Cambria" panose="02040503050406030204" pitchFamily="18" charset="0"/>
              <a:ea typeface="+mn-ea"/>
              <a:cs typeface="+mn-cs"/>
            </a:endParaRPr>
          </a:p>
          <a:p>
            <a:pPr marL="0" marR="0" lvl="0" indent="0" algn="ctr" defTabSz="913511"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mbria" panose="02040503050406030204" pitchFamily="18" charset="0"/>
                <a:ea typeface="+mn-ea"/>
                <a:cs typeface="+mn-cs"/>
              </a:rPr>
              <a:t>“Mary, the mother of James and Joseph” (27:56). Mark informs us that Salome, the mother of James and John was with them (Mark 16:1), while Luke adds that Joanna, and “other women” were also present (Luke 24:10)</a:t>
            </a:r>
          </a:p>
        </p:txBody>
      </p:sp>
    </p:spTree>
    <p:extLst>
      <p:ext uri="{BB962C8B-B14F-4D97-AF65-F5344CB8AC3E}">
        <p14:creationId xmlns:p14="http://schemas.microsoft.com/office/powerpoint/2010/main" val="1137843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dissolve">
                                      <p:cBhvr>
                                        <p:cTn id="11" dur="500"/>
                                        <p:tgtEl>
                                          <p:spTgt spid="20"/>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xit" presetSubtype="0" fill="hold" grpId="1" nodeType="clickEffect">
                                  <p:stCondLst>
                                    <p:cond delay="0"/>
                                  </p:stCondLst>
                                  <p:childTnLst>
                                    <p:set>
                                      <p:cBhvr>
                                        <p:cTn id="15" dur="1" fill="hold">
                                          <p:stCondLst>
                                            <p:cond delay="0"/>
                                          </p:stCondLst>
                                        </p:cTn>
                                        <p:tgtEl>
                                          <p:spTgt spid="20"/>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left)">
                                      <p:cBhvr>
                                        <p:cTn id="20" dur="500"/>
                                        <p:tgtEl>
                                          <p:spTgt spid="4"/>
                                        </p:tgtEl>
                                      </p:cBhvr>
                                    </p:animEffect>
                                  </p:childTnLst>
                                </p:cTn>
                              </p:par>
                            </p:childTnLst>
                          </p:cTn>
                        </p:par>
                        <p:par>
                          <p:cTn id="21" fill="hold">
                            <p:stCondLst>
                              <p:cond delay="500"/>
                            </p:stCondLst>
                            <p:childTnLst>
                              <p:par>
                                <p:cTn id="22" presetID="9" presetClass="entr" presetSubtype="0" fill="hold" grpId="0" nodeType="after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dissolve">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10"/>
                                        </p:tgtEl>
                                        <p:attrNameLst>
                                          <p:attrName>style.visibility</p:attrName>
                                        </p:attrNameLst>
                                      </p:cBhvr>
                                      <p:to>
                                        <p:strVal val="hidden"/>
                                      </p:to>
                                    </p:set>
                                  </p:childTnLst>
                                </p:cTn>
                              </p:par>
                            </p:childTnLst>
                          </p:cTn>
                        </p:par>
                        <p:par>
                          <p:cTn id="29" fill="hold">
                            <p:stCondLst>
                              <p:cond delay="0"/>
                            </p:stCondLst>
                            <p:childTnLst>
                              <p:par>
                                <p:cTn id="30" presetID="9" presetClass="entr" presetSubtype="0" fill="hold" grpId="0" nodeType="after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dissolve">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1" nodeType="clickEffect">
                                  <p:stCondLst>
                                    <p:cond delay="0"/>
                                  </p:stCondLst>
                                  <p:childTnLst>
                                    <p:set>
                                      <p:cBhvr>
                                        <p:cTn id="36" dur="1" fill="hold">
                                          <p:stCondLst>
                                            <p:cond delay="0"/>
                                          </p:stCondLst>
                                        </p:cTn>
                                        <p:tgtEl>
                                          <p:spTgt spid="11"/>
                                        </p:tgtEl>
                                        <p:attrNameLst>
                                          <p:attrName>style.visibility</p:attrName>
                                        </p:attrNameLst>
                                      </p:cBhvr>
                                      <p:to>
                                        <p:strVal val="hidden"/>
                                      </p:to>
                                    </p:set>
                                  </p:childTnLst>
                                </p:cTn>
                              </p:par>
                            </p:childTnLst>
                          </p:cTn>
                        </p:par>
                        <p:par>
                          <p:cTn id="37" fill="hold">
                            <p:stCondLst>
                              <p:cond delay="0"/>
                            </p:stCondLst>
                            <p:childTnLst>
                              <p:par>
                                <p:cTn id="38" presetID="9" presetClass="entr" presetSubtype="0" fill="hold" grpId="0" nodeType="after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dissolve">
                                      <p:cBhvr>
                                        <p:cTn id="4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0" grpId="0" animBg="1"/>
      <p:bldP spid="20" grpId="1" animBg="1"/>
      <p:bldP spid="11" grpId="0" animBg="1"/>
      <p:bldP spid="11" grpId="1" animBg="1"/>
      <p:bldP spid="10" grpId="0" animBg="1"/>
      <p:bldP spid="10"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984035" y="978021"/>
            <a:ext cx="3231671" cy="461584"/>
          </a:xfrm>
          <a:prstGeom prst="rect">
            <a:avLst/>
          </a:prstGeom>
          <a:noFill/>
        </p:spPr>
        <p:txBody>
          <a:bodyPr wrap="none" lIns="91353" tIns="45680" rIns="91353" bIns="45680" rtlCol="0">
            <a:spAutoFit/>
          </a:bodyPr>
          <a:lstStyle/>
          <a:p>
            <a:pPr defTabSz="913511">
              <a:defRPr/>
            </a:pPr>
            <a:r>
              <a:rPr lang="en-US" sz="2400" b="1" u="sng" dirty="0">
                <a:latin typeface="Cambria" panose="02040503050406030204" pitchFamily="18" charset="0"/>
              </a:rPr>
              <a:t>Matthew 28:1-7 NASV</a:t>
            </a:r>
          </a:p>
        </p:txBody>
      </p:sp>
      <p:sp>
        <p:nvSpPr>
          <p:cNvPr id="2" name="TextBox 1">
            <a:extLst>
              <a:ext uri="{FF2B5EF4-FFF2-40B4-BE49-F238E27FC236}">
                <a16:creationId xmlns:a16="http://schemas.microsoft.com/office/drawing/2014/main" id="{379A99BF-6207-43E8-A33F-CA3032E833C3}"/>
              </a:ext>
            </a:extLst>
          </p:cNvPr>
          <p:cNvSpPr txBox="1"/>
          <p:nvPr/>
        </p:nvSpPr>
        <p:spPr>
          <a:xfrm>
            <a:off x="230505" y="1372148"/>
            <a:ext cx="8653598" cy="2031325"/>
          </a:xfrm>
          <a:prstGeom prst="rect">
            <a:avLst/>
          </a:prstGeom>
          <a:noFill/>
        </p:spPr>
        <p:txBody>
          <a:bodyPr wrap="square" rtlCol="0">
            <a:spAutoFit/>
          </a:bodyPr>
          <a:lstStyle/>
          <a:p>
            <a:pPr algn="ctr" defTabSz="685800">
              <a:defRPr/>
            </a:pPr>
            <a:r>
              <a:rPr lang="en-US" sz="2100" dirty="0">
                <a:solidFill>
                  <a:srgbClr val="B2B2B2">
                    <a:lumMod val="75000"/>
                  </a:srgbClr>
                </a:solidFill>
                <a:latin typeface="Cambria" panose="02040503050406030204" pitchFamily="18" charset="0"/>
              </a:rPr>
              <a:t>Now after the Sabbath, as it began to dawn toward the first </a:t>
            </a:r>
            <a:r>
              <a:rPr lang="en-US" sz="2100" i="1" dirty="0">
                <a:solidFill>
                  <a:srgbClr val="B2B2B2">
                    <a:lumMod val="75000"/>
                  </a:srgbClr>
                </a:solidFill>
                <a:latin typeface="Cambria" panose="02040503050406030204" pitchFamily="18" charset="0"/>
              </a:rPr>
              <a:t>day</a:t>
            </a:r>
            <a:r>
              <a:rPr lang="en-US" sz="2100" dirty="0">
                <a:solidFill>
                  <a:srgbClr val="B2B2B2">
                    <a:lumMod val="75000"/>
                  </a:srgbClr>
                </a:solidFill>
                <a:latin typeface="Cambria" panose="02040503050406030204" pitchFamily="18" charset="0"/>
              </a:rPr>
              <a:t> of the week, Mary Magdalene and the other Mary came to look at the grave. </a:t>
            </a:r>
            <a:r>
              <a:rPr lang="en-US" sz="2100" b="1" baseline="30000" dirty="0">
                <a:solidFill>
                  <a:srgbClr val="FFFFFF"/>
                </a:solidFill>
                <a:latin typeface="Cambria" panose="02040503050406030204" pitchFamily="18" charset="0"/>
              </a:rPr>
              <a:t>2 </a:t>
            </a:r>
            <a:r>
              <a:rPr lang="en-US" sz="2100" dirty="0">
                <a:solidFill>
                  <a:srgbClr val="FFFFFF"/>
                </a:solidFill>
                <a:latin typeface="Cambria" panose="02040503050406030204" pitchFamily="18" charset="0"/>
              </a:rPr>
              <a:t>And behold, a severe earthquake had occurred, for an angel of the Lord descended from heaven and came and rolled away the stone and sat upon it. </a:t>
            </a:r>
            <a:r>
              <a:rPr lang="en-US" sz="2100" b="1" baseline="30000" dirty="0">
                <a:solidFill>
                  <a:srgbClr val="FFFFFF"/>
                </a:solidFill>
                <a:latin typeface="Cambria" panose="02040503050406030204" pitchFamily="18" charset="0"/>
              </a:rPr>
              <a:t>3 </a:t>
            </a:r>
            <a:r>
              <a:rPr lang="en-US" sz="2100" dirty="0">
                <a:solidFill>
                  <a:srgbClr val="FFFFFF"/>
                </a:solidFill>
                <a:latin typeface="Cambria" panose="02040503050406030204" pitchFamily="18" charset="0"/>
              </a:rPr>
              <a:t>And his appearance was like lightning, and his clothing as white as snow. </a:t>
            </a:r>
            <a:r>
              <a:rPr lang="en-US" sz="2100" b="1" baseline="30000" dirty="0">
                <a:solidFill>
                  <a:srgbClr val="FFFFFF"/>
                </a:solidFill>
                <a:latin typeface="Cambria" panose="02040503050406030204" pitchFamily="18" charset="0"/>
              </a:rPr>
              <a:t>4 </a:t>
            </a:r>
            <a:r>
              <a:rPr lang="en-US" sz="2100" dirty="0">
                <a:solidFill>
                  <a:srgbClr val="FFFFFF"/>
                </a:solidFill>
                <a:latin typeface="Cambria" panose="02040503050406030204" pitchFamily="18" charset="0"/>
              </a:rPr>
              <a:t>The guards shook for fear of him and became like dead men. </a:t>
            </a:r>
          </a:p>
        </p:txBody>
      </p:sp>
      <p:cxnSp>
        <p:nvCxnSpPr>
          <p:cNvPr id="4" name="Straight Connector 3">
            <a:extLst>
              <a:ext uri="{FF2B5EF4-FFF2-40B4-BE49-F238E27FC236}">
                <a16:creationId xmlns:a16="http://schemas.microsoft.com/office/drawing/2014/main" id="{9802748E-1319-4115-AECF-536DF21CB76A}"/>
              </a:ext>
            </a:extLst>
          </p:cNvPr>
          <p:cNvCxnSpPr>
            <a:cxnSpLocks/>
          </p:cNvCxnSpPr>
          <p:nvPr/>
        </p:nvCxnSpPr>
        <p:spPr bwMode="auto">
          <a:xfrm>
            <a:off x="6368534" y="2342451"/>
            <a:ext cx="1992296" cy="0"/>
          </a:xfrm>
          <a:prstGeom prst="line">
            <a:avLst/>
          </a:prstGeom>
          <a:solidFill>
            <a:schemeClr val="accent1"/>
          </a:solidFill>
          <a:ln w="28575" cap="flat" cmpd="sng" algn="ctr">
            <a:solidFill>
              <a:srgbClr val="FFFF00"/>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3DA5CA68-5BD4-4E04-8791-56424A7161AC}"/>
              </a:ext>
            </a:extLst>
          </p:cNvPr>
          <p:cNvCxnSpPr>
            <a:cxnSpLocks/>
          </p:cNvCxnSpPr>
          <p:nvPr/>
        </p:nvCxnSpPr>
        <p:spPr bwMode="auto">
          <a:xfrm>
            <a:off x="4784816" y="2680335"/>
            <a:ext cx="2437688" cy="0"/>
          </a:xfrm>
          <a:prstGeom prst="line">
            <a:avLst/>
          </a:prstGeom>
          <a:solidFill>
            <a:schemeClr val="accent1"/>
          </a:solidFill>
          <a:ln w="28575" cap="flat" cmpd="sng" algn="ctr">
            <a:solidFill>
              <a:srgbClr val="FFFF00"/>
            </a:solidFill>
            <a:prstDash val="solid"/>
            <a:round/>
            <a:headEnd type="none" w="med" len="med"/>
            <a:tailEnd type="none" w="med" len="med"/>
          </a:ln>
          <a:effectLst/>
        </p:spPr>
      </p:cxnSp>
      <p:cxnSp>
        <p:nvCxnSpPr>
          <p:cNvPr id="17" name="Straight Connector 16">
            <a:extLst>
              <a:ext uri="{FF2B5EF4-FFF2-40B4-BE49-F238E27FC236}">
                <a16:creationId xmlns:a16="http://schemas.microsoft.com/office/drawing/2014/main" id="{5482F882-BF43-41FB-BA00-8C17CF30B06A}"/>
              </a:ext>
            </a:extLst>
          </p:cNvPr>
          <p:cNvCxnSpPr>
            <a:cxnSpLocks/>
          </p:cNvCxnSpPr>
          <p:nvPr/>
        </p:nvCxnSpPr>
        <p:spPr bwMode="auto">
          <a:xfrm>
            <a:off x="2703520" y="2346960"/>
            <a:ext cx="1255738" cy="0"/>
          </a:xfrm>
          <a:prstGeom prst="line">
            <a:avLst/>
          </a:prstGeom>
          <a:solidFill>
            <a:schemeClr val="accent1"/>
          </a:solidFill>
          <a:ln w="28575" cap="flat" cmpd="sng" algn="ctr">
            <a:solidFill>
              <a:srgbClr val="FFFF00"/>
            </a:solidFill>
            <a:prstDash val="solid"/>
            <a:round/>
            <a:headEnd type="none" w="med" len="med"/>
            <a:tailEnd type="none" w="med" len="med"/>
          </a:ln>
          <a:effectLst/>
        </p:spPr>
      </p:cxnSp>
      <p:cxnSp>
        <p:nvCxnSpPr>
          <p:cNvPr id="13" name="Straight Connector 12">
            <a:extLst>
              <a:ext uri="{FF2B5EF4-FFF2-40B4-BE49-F238E27FC236}">
                <a16:creationId xmlns:a16="http://schemas.microsoft.com/office/drawing/2014/main" id="{265D4E56-6FE4-4E67-940B-EFE5C64952D3}"/>
              </a:ext>
            </a:extLst>
          </p:cNvPr>
          <p:cNvCxnSpPr>
            <a:cxnSpLocks/>
          </p:cNvCxnSpPr>
          <p:nvPr/>
        </p:nvCxnSpPr>
        <p:spPr bwMode="auto">
          <a:xfrm>
            <a:off x="1555423" y="3337560"/>
            <a:ext cx="2894029" cy="0"/>
          </a:xfrm>
          <a:prstGeom prst="line">
            <a:avLst/>
          </a:prstGeom>
          <a:solidFill>
            <a:schemeClr val="accent1"/>
          </a:solidFill>
          <a:ln w="28575" cap="flat" cmpd="sng" algn="ctr">
            <a:solidFill>
              <a:srgbClr val="FFFF00"/>
            </a:solidFill>
            <a:prstDash val="solid"/>
            <a:round/>
            <a:headEnd type="none" w="med" len="med"/>
            <a:tailEnd type="none" w="med" len="med"/>
          </a:ln>
          <a:effectLst/>
        </p:spPr>
      </p:cxnSp>
    </p:spTree>
    <p:extLst>
      <p:ext uri="{BB962C8B-B14F-4D97-AF65-F5344CB8AC3E}">
        <p14:creationId xmlns:p14="http://schemas.microsoft.com/office/powerpoint/2010/main" val="431912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left)">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965183" y="978021"/>
            <a:ext cx="3231671" cy="461584"/>
          </a:xfrm>
          <a:prstGeom prst="rect">
            <a:avLst/>
          </a:prstGeom>
          <a:noFill/>
        </p:spPr>
        <p:txBody>
          <a:bodyPr wrap="none" lIns="91353" tIns="45680" rIns="91353" bIns="45680" rtlCol="0">
            <a:spAutoFit/>
          </a:bodyPr>
          <a:lstStyle/>
          <a:p>
            <a:pPr defTabSz="913511">
              <a:defRPr/>
            </a:pPr>
            <a:r>
              <a:rPr lang="en-US" sz="2400" b="1" u="sng" dirty="0">
                <a:latin typeface="Cambria" panose="02040503050406030204" pitchFamily="18" charset="0"/>
              </a:rPr>
              <a:t>Matthew 28:1-7 NASV</a:t>
            </a:r>
          </a:p>
        </p:txBody>
      </p:sp>
      <p:sp>
        <p:nvSpPr>
          <p:cNvPr id="2" name="TextBox 1">
            <a:extLst>
              <a:ext uri="{FF2B5EF4-FFF2-40B4-BE49-F238E27FC236}">
                <a16:creationId xmlns:a16="http://schemas.microsoft.com/office/drawing/2014/main" id="{379A99BF-6207-43E8-A33F-CA3032E833C3}"/>
              </a:ext>
            </a:extLst>
          </p:cNvPr>
          <p:cNvSpPr txBox="1"/>
          <p:nvPr/>
        </p:nvSpPr>
        <p:spPr>
          <a:xfrm>
            <a:off x="230505" y="1372148"/>
            <a:ext cx="8653598" cy="3647152"/>
          </a:xfrm>
          <a:prstGeom prst="rect">
            <a:avLst/>
          </a:prstGeom>
          <a:noFill/>
        </p:spPr>
        <p:txBody>
          <a:bodyPr wrap="square" rtlCol="0">
            <a:spAutoFit/>
          </a:bodyPr>
          <a:lstStyle/>
          <a:p>
            <a:pPr algn="ctr" defTabSz="685800">
              <a:defRPr/>
            </a:pPr>
            <a:r>
              <a:rPr lang="en-US" sz="2100" dirty="0">
                <a:solidFill>
                  <a:srgbClr val="B2B2B2">
                    <a:lumMod val="75000"/>
                  </a:srgbClr>
                </a:solidFill>
                <a:latin typeface="Cambria" panose="02040503050406030204" pitchFamily="18" charset="0"/>
              </a:rPr>
              <a:t>Now after the Sabbath, as it began to dawn toward the first </a:t>
            </a:r>
            <a:r>
              <a:rPr lang="en-US" sz="2100" i="1" dirty="0">
                <a:solidFill>
                  <a:srgbClr val="B2B2B2">
                    <a:lumMod val="75000"/>
                  </a:srgbClr>
                </a:solidFill>
                <a:latin typeface="Cambria" panose="02040503050406030204" pitchFamily="18" charset="0"/>
              </a:rPr>
              <a:t>day</a:t>
            </a:r>
            <a:r>
              <a:rPr lang="en-US" sz="2100" dirty="0">
                <a:solidFill>
                  <a:srgbClr val="B2B2B2">
                    <a:lumMod val="75000"/>
                  </a:srgbClr>
                </a:solidFill>
                <a:latin typeface="Cambria" panose="02040503050406030204" pitchFamily="18" charset="0"/>
              </a:rPr>
              <a:t> of the week, Mary Magdalene and the other Mary came to look at the grave. </a:t>
            </a:r>
            <a:r>
              <a:rPr lang="en-US" sz="2100" b="1" baseline="30000" dirty="0">
                <a:solidFill>
                  <a:srgbClr val="B2B2B2">
                    <a:lumMod val="75000"/>
                  </a:srgbClr>
                </a:solidFill>
                <a:latin typeface="Cambria" panose="02040503050406030204" pitchFamily="18" charset="0"/>
              </a:rPr>
              <a:t>2 </a:t>
            </a:r>
            <a:r>
              <a:rPr lang="en-US" sz="2100" dirty="0">
                <a:solidFill>
                  <a:srgbClr val="B2B2B2">
                    <a:lumMod val="75000"/>
                  </a:srgbClr>
                </a:solidFill>
                <a:latin typeface="Cambria" panose="02040503050406030204" pitchFamily="18" charset="0"/>
              </a:rPr>
              <a:t>And behold, a severe earthquake had occurred, for an angel of the Lord descended from heaven and came and rolled away the stone and sat upon it. </a:t>
            </a:r>
            <a:r>
              <a:rPr lang="en-US" sz="2100" b="1" baseline="30000" dirty="0">
                <a:solidFill>
                  <a:srgbClr val="B2B2B2">
                    <a:lumMod val="75000"/>
                  </a:srgbClr>
                </a:solidFill>
                <a:latin typeface="Cambria" panose="02040503050406030204" pitchFamily="18" charset="0"/>
              </a:rPr>
              <a:t>3 </a:t>
            </a:r>
            <a:r>
              <a:rPr lang="en-US" sz="2100" dirty="0">
                <a:solidFill>
                  <a:srgbClr val="B2B2B2">
                    <a:lumMod val="75000"/>
                  </a:srgbClr>
                </a:solidFill>
                <a:latin typeface="Cambria" panose="02040503050406030204" pitchFamily="18" charset="0"/>
              </a:rPr>
              <a:t>And his appearance was like lightning, and his clothing as white as snow. </a:t>
            </a:r>
            <a:r>
              <a:rPr lang="en-US" sz="2100" b="1" baseline="30000" dirty="0">
                <a:solidFill>
                  <a:srgbClr val="B2B2B2">
                    <a:lumMod val="75000"/>
                  </a:srgbClr>
                </a:solidFill>
                <a:latin typeface="Cambria" panose="02040503050406030204" pitchFamily="18" charset="0"/>
              </a:rPr>
              <a:t>4 </a:t>
            </a:r>
            <a:r>
              <a:rPr lang="en-US" sz="2100" dirty="0">
                <a:solidFill>
                  <a:srgbClr val="B2B2B2">
                    <a:lumMod val="75000"/>
                  </a:srgbClr>
                </a:solidFill>
                <a:latin typeface="Cambria" panose="02040503050406030204" pitchFamily="18" charset="0"/>
              </a:rPr>
              <a:t>The guards shook for fear of him and became like dead men.</a:t>
            </a:r>
            <a:r>
              <a:rPr lang="en-US" sz="2100" dirty="0">
                <a:solidFill>
                  <a:srgbClr val="FFFFFF"/>
                </a:solidFill>
                <a:latin typeface="Cambria" panose="02040503050406030204" pitchFamily="18" charset="0"/>
              </a:rPr>
              <a:t> </a:t>
            </a:r>
            <a:r>
              <a:rPr lang="en-US" sz="2100" b="1" baseline="30000" dirty="0">
                <a:solidFill>
                  <a:srgbClr val="FFFFFF"/>
                </a:solidFill>
                <a:latin typeface="Cambria" panose="02040503050406030204" pitchFamily="18" charset="0"/>
              </a:rPr>
              <a:t>5 </a:t>
            </a:r>
            <a:r>
              <a:rPr lang="en-US" sz="2100" dirty="0">
                <a:solidFill>
                  <a:srgbClr val="FFFFFF"/>
                </a:solidFill>
                <a:latin typeface="Cambria" panose="02040503050406030204" pitchFamily="18" charset="0"/>
              </a:rPr>
              <a:t>The angel said to the women, “Do not be afraid; for I know that you are looking for Jesus who has been crucified. </a:t>
            </a:r>
            <a:r>
              <a:rPr lang="en-US" sz="2100" b="1" baseline="30000" dirty="0">
                <a:solidFill>
                  <a:srgbClr val="FFFFFF"/>
                </a:solidFill>
                <a:latin typeface="Cambria" panose="02040503050406030204" pitchFamily="18" charset="0"/>
              </a:rPr>
              <a:t>6 </a:t>
            </a:r>
            <a:r>
              <a:rPr lang="en-US" sz="2100" dirty="0">
                <a:solidFill>
                  <a:srgbClr val="FFFFFF"/>
                </a:solidFill>
                <a:latin typeface="Cambria" panose="02040503050406030204" pitchFamily="18" charset="0"/>
              </a:rPr>
              <a:t>He is not here, for He has risen, just as He said. Come, see the place where He was lying. </a:t>
            </a:r>
            <a:r>
              <a:rPr lang="en-US" sz="2100" b="1" baseline="30000" dirty="0">
                <a:solidFill>
                  <a:srgbClr val="FFFFFF"/>
                </a:solidFill>
                <a:latin typeface="Cambria" panose="02040503050406030204" pitchFamily="18" charset="0"/>
              </a:rPr>
              <a:t>7 </a:t>
            </a:r>
            <a:r>
              <a:rPr lang="en-US" sz="2100" dirty="0">
                <a:solidFill>
                  <a:srgbClr val="FFFFFF"/>
                </a:solidFill>
                <a:latin typeface="Cambria" panose="02040503050406030204" pitchFamily="18" charset="0"/>
              </a:rPr>
              <a:t>Go quickly and tell His disciples that He has risen from the dead; and behold, He is going ahead of you into Galilee, there you will see Him; behold, I have told you.”</a:t>
            </a:r>
          </a:p>
        </p:txBody>
      </p:sp>
      <p:cxnSp>
        <p:nvCxnSpPr>
          <p:cNvPr id="4" name="Straight Connector 3">
            <a:extLst>
              <a:ext uri="{FF2B5EF4-FFF2-40B4-BE49-F238E27FC236}">
                <a16:creationId xmlns:a16="http://schemas.microsoft.com/office/drawing/2014/main" id="{9802748E-1319-4115-AECF-536DF21CB76A}"/>
              </a:ext>
            </a:extLst>
          </p:cNvPr>
          <p:cNvCxnSpPr>
            <a:cxnSpLocks/>
          </p:cNvCxnSpPr>
          <p:nvPr/>
        </p:nvCxnSpPr>
        <p:spPr bwMode="auto">
          <a:xfrm>
            <a:off x="3408243" y="3645192"/>
            <a:ext cx="1697158" cy="0"/>
          </a:xfrm>
          <a:prstGeom prst="line">
            <a:avLst/>
          </a:prstGeom>
          <a:solidFill>
            <a:schemeClr val="accent1"/>
          </a:solidFill>
          <a:ln w="28575" cap="flat" cmpd="sng" algn="ctr">
            <a:solidFill>
              <a:srgbClr val="FFFF00"/>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3DA5CA68-5BD4-4E04-8791-56424A7161AC}"/>
              </a:ext>
            </a:extLst>
          </p:cNvPr>
          <p:cNvCxnSpPr>
            <a:cxnSpLocks/>
          </p:cNvCxnSpPr>
          <p:nvPr/>
        </p:nvCxnSpPr>
        <p:spPr bwMode="auto">
          <a:xfrm>
            <a:off x="431890" y="4251960"/>
            <a:ext cx="844460" cy="0"/>
          </a:xfrm>
          <a:prstGeom prst="line">
            <a:avLst/>
          </a:prstGeom>
          <a:solidFill>
            <a:schemeClr val="accent1"/>
          </a:solidFill>
          <a:ln w="28575" cap="flat" cmpd="sng" algn="ctr">
            <a:solidFill>
              <a:srgbClr val="FFFF00"/>
            </a:solidFill>
            <a:prstDash val="solid"/>
            <a:round/>
            <a:headEnd type="none" w="med" len="med"/>
            <a:tailEnd type="none" w="med" len="med"/>
          </a:ln>
          <a:effectLst/>
        </p:spPr>
      </p:cxnSp>
      <p:cxnSp>
        <p:nvCxnSpPr>
          <p:cNvPr id="17" name="Straight Connector 16">
            <a:extLst>
              <a:ext uri="{FF2B5EF4-FFF2-40B4-BE49-F238E27FC236}">
                <a16:creationId xmlns:a16="http://schemas.microsoft.com/office/drawing/2014/main" id="{5482F882-BF43-41FB-BA00-8C17CF30B06A}"/>
              </a:ext>
            </a:extLst>
          </p:cNvPr>
          <p:cNvCxnSpPr>
            <a:cxnSpLocks/>
          </p:cNvCxnSpPr>
          <p:nvPr/>
        </p:nvCxnSpPr>
        <p:spPr bwMode="auto">
          <a:xfrm>
            <a:off x="1522420" y="3947160"/>
            <a:ext cx="7097705" cy="0"/>
          </a:xfrm>
          <a:prstGeom prst="line">
            <a:avLst/>
          </a:prstGeom>
          <a:solidFill>
            <a:schemeClr val="accent1"/>
          </a:solidFill>
          <a:ln w="28575" cap="flat" cmpd="sng" algn="ctr">
            <a:solidFill>
              <a:srgbClr val="FFFF00"/>
            </a:solidFill>
            <a:prstDash val="solid"/>
            <a:round/>
            <a:headEnd type="none" w="med" len="med"/>
            <a:tailEnd type="none" w="med" len="med"/>
          </a:ln>
          <a:effectLst/>
        </p:spPr>
      </p:cxnSp>
      <p:sp>
        <p:nvSpPr>
          <p:cNvPr id="15" name="Rounded Rectangular Callout 4">
            <a:extLst>
              <a:ext uri="{FF2B5EF4-FFF2-40B4-BE49-F238E27FC236}">
                <a16:creationId xmlns:a16="http://schemas.microsoft.com/office/drawing/2014/main" id="{5319F808-77D8-45AB-A67E-F2DD168D6896}"/>
              </a:ext>
            </a:extLst>
          </p:cNvPr>
          <p:cNvSpPr/>
          <p:nvPr/>
        </p:nvSpPr>
        <p:spPr>
          <a:xfrm>
            <a:off x="54703" y="2365674"/>
            <a:ext cx="9005201" cy="1581483"/>
          </a:xfrm>
          <a:custGeom>
            <a:avLst/>
            <a:gdLst>
              <a:gd name="connsiteX0" fmla="*/ 0 w 12006934"/>
              <a:gd name="connsiteY0" fmla="*/ 148548 h 891271"/>
              <a:gd name="connsiteX1" fmla="*/ 148548 w 12006934"/>
              <a:gd name="connsiteY1" fmla="*/ 0 h 891271"/>
              <a:gd name="connsiteX2" fmla="*/ 2001156 w 12006934"/>
              <a:gd name="connsiteY2" fmla="*/ 0 h 891271"/>
              <a:gd name="connsiteX3" fmla="*/ 2001156 w 12006934"/>
              <a:gd name="connsiteY3" fmla="*/ 0 h 891271"/>
              <a:gd name="connsiteX4" fmla="*/ 5002889 w 12006934"/>
              <a:gd name="connsiteY4" fmla="*/ 0 h 891271"/>
              <a:gd name="connsiteX5" fmla="*/ 11858386 w 12006934"/>
              <a:gd name="connsiteY5" fmla="*/ 0 h 891271"/>
              <a:gd name="connsiteX6" fmla="*/ 12006934 w 12006934"/>
              <a:gd name="connsiteY6" fmla="*/ 148548 h 891271"/>
              <a:gd name="connsiteX7" fmla="*/ 12006934 w 12006934"/>
              <a:gd name="connsiteY7" fmla="*/ 519908 h 891271"/>
              <a:gd name="connsiteX8" fmla="*/ 12006934 w 12006934"/>
              <a:gd name="connsiteY8" fmla="*/ 519908 h 891271"/>
              <a:gd name="connsiteX9" fmla="*/ 12006934 w 12006934"/>
              <a:gd name="connsiteY9" fmla="*/ 742726 h 891271"/>
              <a:gd name="connsiteX10" fmla="*/ 12006934 w 12006934"/>
              <a:gd name="connsiteY10" fmla="*/ 742723 h 891271"/>
              <a:gd name="connsiteX11" fmla="*/ 11858386 w 12006934"/>
              <a:gd name="connsiteY11" fmla="*/ 891271 h 891271"/>
              <a:gd name="connsiteX12" fmla="*/ 5002889 w 12006934"/>
              <a:gd name="connsiteY12" fmla="*/ 891271 h 891271"/>
              <a:gd name="connsiteX13" fmla="*/ 1376715 w 12006934"/>
              <a:gd name="connsiteY13" fmla="*/ 2102330 h 891271"/>
              <a:gd name="connsiteX14" fmla="*/ 2001156 w 12006934"/>
              <a:gd name="connsiteY14" fmla="*/ 891271 h 891271"/>
              <a:gd name="connsiteX15" fmla="*/ 148548 w 12006934"/>
              <a:gd name="connsiteY15" fmla="*/ 891271 h 891271"/>
              <a:gd name="connsiteX16" fmla="*/ 0 w 12006934"/>
              <a:gd name="connsiteY16" fmla="*/ 742723 h 891271"/>
              <a:gd name="connsiteX17" fmla="*/ 0 w 12006934"/>
              <a:gd name="connsiteY17" fmla="*/ 742726 h 891271"/>
              <a:gd name="connsiteX18" fmla="*/ 0 w 12006934"/>
              <a:gd name="connsiteY18" fmla="*/ 519908 h 891271"/>
              <a:gd name="connsiteX19" fmla="*/ 0 w 12006934"/>
              <a:gd name="connsiteY19" fmla="*/ 519908 h 891271"/>
              <a:gd name="connsiteX20" fmla="*/ 0 w 12006934"/>
              <a:gd name="connsiteY20" fmla="*/ 148548 h 891271"/>
              <a:gd name="connsiteX0" fmla="*/ 0 w 12006934"/>
              <a:gd name="connsiteY0" fmla="*/ 148548 h 2102330"/>
              <a:gd name="connsiteX1" fmla="*/ 148548 w 12006934"/>
              <a:gd name="connsiteY1" fmla="*/ 0 h 2102330"/>
              <a:gd name="connsiteX2" fmla="*/ 2001156 w 12006934"/>
              <a:gd name="connsiteY2" fmla="*/ 0 h 2102330"/>
              <a:gd name="connsiteX3" fmla="*/ 2001156 w 12006934"/>
              <a:gd name="connsiteY3" fmla="*/ 0 h 2102330"/>
              <a:gd name="connsiteX4" fmla="*/ 5002889 w 12006934"/>
              <a:gd name="connsiteY4" fmla="*/ 0 h 2102330"/>
              <a:gd name="connsiteX5" fmla="*/ 11858386 w 12006934"/>
              <a:gd name="connsiteY5" fmla="*/ 0 h 2102330"/>
              <a:gd name="connsiteX6" fmla="*/ 12006934 w 12006934"/>
              <a:gd name="connsiteY6" fmla="*/ 148548 h 2102330"/>
              <a:gd name="connsiteX7" fmla="*/ 12006934 w 12006934"/>
              <a:gd name="connsiteY7" fmla="*/ 519908 h 2102330"/>
              <a:gd name="connsiteX8" fmla="*/ 12006934 w 12006934"/>
              <a:gd name="connsiteY8" fmla="*/ 519908 h 2102330"/>
              <a:gd name="connsiteX9" fmla="*/ 12006934 w 12006934"/>
              <a:gd name="connsiteY9" fmla="*/ 742726 h 2102330"/>
              <a:gd name="connsiteX10" fmla="*/ 12006934 w 12006934"/>
              <a:gd name="connsiteY10" fmla="*/ 742723 h 2102330"/>
              <a:gd name="connsiteX11" fmla="*/ 11858386 w 12006934"/>
              <a:gd name="connsiteY11" fmla="*/ 891271 h 2102330"/>
              <a:gd name="connsiteX12" fmla="*/ 2139946 w 12006934"/>
              <a:gd name="connsiteY12" fmla="*/ 891271 h 2102330"/>
              <a:gd name="connsiteX13" fmla="*/ 1376715 w 12006934"/>
              <a:gd name="connsiteY13" fmla="*/ 2102330 h 2102330"/>
              <a:gd name="connsiteX14" fmla="*/ 2001156 w 12006934"/>
              <a:gd name="connsiteY14" fmla="*/ 891271 h 2102330"/>
              <a:gd name="connsiteX15" fmla="*/ 148548 w 12006934"/>
              <a:gd name="connsiteY15" fmla="*/ 891271 h 2102330"/>
              <a:gd name="connsiteX16" fmla="*/ 0 w 12006934"/>
              <a:gd name="connsiteY16" fmla="*/ 742723 h 2102330"/>
              <a:gd name="connsiteX17" fmla="*/ 0 w 12006934"/>
              <a:gd name="connsiteY17" fmla="*/ 742726 h 2102330"/>
              <a:gd name="connsiteX18" fmla="*/ 0 w 12006934"/>
              <a:gd name="connsiteY18" fmla="*/ 519908 h 2102330"/>
              <a:gd name="connsiteX19" fmla="*/ 0 w 12006934"/>
              <a:gd name="connsiteY19" fmla="*/ 519908 h 2102330"/>
              <a:gd name="connsiteX20" fmla="*/ 0 w 12006934"/>
              <a:gd name="connsiteY20" fmla="*/ 148548 h 2102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006934" h="2102330">
                <a:moveTo>
                  <a:pt x="0" y="148548"/>
                </a:moveTo>
                <a:cubicBezTo>
                  <a:pt x="0" y="66507"/>
                  <a:pt x="66507" y="0"/>
                  <a:pt x="148548" y="0"/>
                </a:cubicBezTo>
                <a:lnTo>
                  <a:pt x="2001156" y="0"/>
                </a:lnTo>
                <a:lnTo>
                  <a:pt x="2001156" y="0"/>
                </a:lnTo>
                <a:lnTo>
                  <a:pt x="5002889" y="0"/>
                </a:lnTo>
                <a:lnTo>
                  <a:pt x="11858386" y="0"/>
                </a:lnTo>
                <a:cubicBezTo>
                  <a:pt x="11940427" y="0"/>
                  <a:pt x="12006934" y="66507"/>
                  <a:pt x="12006934" y="148548"/>
                </a:cubicBezTo>
                <a:lnTo>
                  <a:pt x="12006934" y="519908"/>
                </a:lnTo>
                <a:lnTo>
                  <a:pt x="12006934" y="519908"/>
                </a:lnTo>
                <a:lnTo>
                  <a:pt x="12006934" y="742726"/>
                </a:lnTo>
                <a:lnTo>
                  <a:pt x="12006934" y="742723"/>
                </a:lnTo>
                <a:cubicBezTo>
                  <a:pt x="12006934" y="824764"/>
                  <a:pt x="11940427" y="891271"/>
                  <a:pt x="11858386" y="891271"/>
                </a:cubicBezTo>
                <a:lnTo>
                  <a:pt x="2139946" y="891271"/>
                </a:lnTo>
                <a:lnTo>
                  <a:pt x="1376715" y="2102330"/>
                </a:lnTo>
                <a:lnTo>
                  <a:pt x="2001156" y="891271"/>
                </a:lnTo>
                <a:lnTo>
                  <a:pt x="148548" y="891271"/>
                </a:lnTo>
                <a:cubicBezTo>
                  <a:pt x="66507" y="891271"/>
                  <a:pt x="0" y="824764"/>
                  <a:pt x="0" y="742723"/>
                </a:cubicBezTo>
                <a:lnTo>
                  <a:pt x="0" y="742726"/>
                </a:lnTo>
                <a:lnTo>
                  <a:pt x="0" y="519908"/>
                </a:lnTo>
                <a:lnTo>
                  <a:pt x="0" y="519908"/>
                </a:lnTo>
                <a:lnTo>
                  <a:pt x="0" y="148548"/>
                </a:lnTo>
                <a:close/>
              </a:path>
            </a:pathLst>
          </a:custGeom>
          <a:solidFill>
            <a:srgbClr val="00206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1375" tIns="45692" rIns="91375" bIns="45692" rtlCol="0" anchor="t"/>
          <a:lstStyle/>
          <a:p>
            <a:pPr algn="ctr" defTabSz="913511">
              <a:defRPr/>
            </a:pPr>
            <a:r>
              <a:rPr lang="en-US" dirty="0">
                <a:solidFill>
                  <a:srgbClr val="FFFFFF"/>
                </a:solidFill>
                <a:latin typeface="Cambria" panose="02040503050406030204" pitchFamily="18" charset="0"/>
              </a:rPr>
              <a:t>Luke records that the angel quoted Jesus to say, “The Son of Man must be delivered into the hands of sinful men, and be cruciﬁed, and the third day rise again” (Luke 24:7)</a:t>
            </a:r>
          </a:p>
        </p:txBody>
      </p:sp>
      <p:cxnSp>
        <p:nvCxnSpPr>
          <p:cNvPr id="11" name="Straight Connector 10">
            <a:extLst>
              <a:ext uri="{FF2B5EF4-FFF2-40B4-BE49-F238E27FC236}">
                <a16:creationId xmlns:a16="http://schemas.microsoft.com/office/drawing/2014/main" id="{8BD22ED1-F914-433F-B02D-F3F03785B667}"/>
              </a:ext>
            </a:extLst>
          </p:cNvPr>
          <p:cNvCxnSpPr>
            <a:cxnSpLocks/>
          </p:cNvCxnSpPr>
          <p:nvPr/>
        </p:nvCxnSpPr>
        <p:spPr bwMode="auto">
          <a:xfrm>
            <a:off x="1935153" y="4930526"/>
            <a:ext cx="703876" cy="0"/>
          </a:xfrm>
          <a:prstGeom prst="line">
            <a:avLst/>
          </a:prstGeom>
          <a:solidFill>
            <a:schemeClr val="accent1"/>
          </a:solidFill>
          <a:ln w="28575" cap="flat" cmpd="sng" algn="ctr">
            <a:solidFill>
              <a:srgbClr val="FFFF00"/>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3D956F7E-28F7-46FC-9ABA-BD774FDCAC56}"/>
              </a:ext>
            </a:extLst>
          </p:cNvPr>
          <p:cNvCxnSpPr>
            <a:cxnSpLocks/>
          </p:cNvCxnSpPr>
          <p:nvPr/>
        </p:nvCxnSpPr>
        <p:spPr bwMode="auto">
          <a:xfrm>
            <a:off x="6122868" y="4258602"/>
            <a:ext cx="2095490" cy="0"/>
          </a:xfrm>
          <a:prstGeom prst="line">
            <a:avLst/>
          </a:prstGeom>
          <a:solidFill>
            <a:schemeClr val="accent1"/>
          </a:solidFill>
          <a:ln w="28575" cap="flat" cmpd="sng" algn="ctr">
            <a:solidFill>
              <a:srgbClr val="FFFF00"/>
            </a:solidFill>
            <a:prstDash val="solid"/>
            <a:round/>
            <a:headEnd type="none" w="med" len="med"/>
            <a:tailEnd type="none" w="med" len="med"/>
          </a:ln>
          <a:effectLst/>
        </p:spPr>
      </p:cxnSp>
      <p:sp>
        <p:nvSpPr>
          <p:cNvPr id="10" name="Rounded Rectangular Callout 4">
            <a:extLst>
              <a:ext uri="{FF2B5EF4-FFF2-40B4-BE49-F238E27FC236}">
                <a16:creationId xmlns:a16="http://schemas.microsoft.com/office/drawing/2014/main" id="{51DF9256-43D5-48D1-8DA1-D7A3FBFC6E54}"/>
              </a:ext>
            </a:extLst>
          </p:cNvPr>
          <p:cNvSpPr/>
          <p:nvPr/>
        </p:nvSpPr>
        <p:spPr>
          <a:xfrm>
            <a:off x="3921810" y="4249128"/>
            <a:ext cx="4962293" cy="1222222"/>
          </a:xfrm>
          <a:custGeom>
            <a:avLst/>
            <a:gdLst>
              <a:gd name="connsiteX0" fmla="*/ 0 w 6616390"/>
              <a:gd name="connsiteY0" fmla="*/ 90069 h 540402"/>
              <a:gd name="connsiteX1" fmla="*/ 90069 w 6616390"/>
              <a:gd name="connsiteY1" fmla="*/ 0 h 540402"/>
              <a:gd name="connsiteX2" fmla="*/ 3859561 w 6616390"/>
              <a:gd name="connsiteY2" fmla="*/ 0 h 540402"/>
              <a:gd name="connsiteX3" fmla="*/ 5546057 w 6616390"/>
              <a:gd name="connsiteY3" fmla="*/ -1018588 h 540402"/>
              <a:gd name="connsiteX4" fmla="*/ 5513658 w 6616390"/>
              <a:gd name="connsiteY4" fmla="*/ 0 h 540402"/>
              <a:gd name="connsiteX5" fmla="*/ 6526321 w 6616390"/>
              <a:gd name="connsiteY5" fmla="*/ 0 h 540402"/>
              <a:gd name="connsiteX6" fmla="*/ 6616390 w 6616390"/>
              <a:gd name="connsiteY6" fmla="*/ 90069 h 540402"/>
              <a:gd name="connsiteX7" fmla="*/ 6616390 w 6616390"/>
              <a:gd name="connsiteY7" fmla="*/ 90067 h 540402"/>
              <a:gd name="connsiteX8" fmla="*/ 6616390 w 6616390"/>
              <a:gd name="connsiteY8" fmla="*/ 90067 h 540402"/>
              <a:gd name="connsiteX9" fmla="*/ 6616390 w 6616390"/>
              <a:gd name="connsiteY9" fmla="*/ 225168 h 540402"/>
              <a:gd name="connsiteX10" fmla="*/ 6616390 w 6616390"/>
              <a:gd name="connsiteY10" fmla="*/ 450333 h 540402"/>
              <a:gd name="connsiteX11" fmla="*/ 6526321 w 6616390"/>
              <a:gd name="connsiteY11" fmla="*/ 540402 h 540402"/>
              <a:gd name="connsiteX12" fmla="*/ 5513658 w 6616390"/>
              <a:gd name="connsiteY12" fmla="*/ 540402 h 540402"/>
              <a:gd name="connsiteX13" fmla="*/ 3859561 w 6616390"/>
              <a:gd name="connsiteY13" fmla="*/ 540402 h 540402"/>
              <a:gd name="connsiteX14" fmla="*/ 3859561 w 6616390"/>
              <a:gd name="connsiteY14" fmla="*/ 540402 h 540402"/>
              <a:gd name="connsiteX15" fmla="*/ 90069 w 6616390"/>
              <a:gd name="connsiteY15" fmla="*/ 540402 h 540402"/>
              <a:gd name="connsiteX16" fmla="*/ 0 w 6616390"/>
              <a:gd name="connsiteY16" fmla="*/ 450333 h 540402"/>
              <a:gd name="connsiteX17" fmla="*/ 0 w 6616390"/>
              <a:gd name="connsiteY17" fmla="*/ 225168 h 540402"/>
              <a:gd name="connsiteX18" fmla="*/ 0 w 6616390"/>
              <a:gd name="connsiteY18" fmla="*/ 90067 h 540402"/>
              <a:gd name="connsiteX19" fmla="*/ 0 w 6616390"/>
              <a:gd name="connsiteY19" fmla="*/ 90067 h 540402"/>
              <a:gd name="connsiteX20" fmla="*/ 0 w 6616390"/>
              <a:gd name="connsiteY20" fmla="*/ 90069 h 540402"/>
              <a:gd name="connsiteX0" fmla="*/ 0 w 6616390"/>
              <a:gd name="connsiteY0" fmla="*/ 1108657 h 1558990"/>
              <a:gd name="connsiteX1" fmla="*/ 90069 w 6616390"/>
              <a:gd name="connsiteY1" fmla="*/ 1018588 h 1558990"/>
              <a:gd name="connsiteX2" fmla="*/ 5274704 w 6616390"/>
              <a:gd name="connsiteY2" fmla="*/ 1007702 h 1558990"/>
              <a:gd name="connsiteX3" fmla="*/ 5546057 w 6616390"/>
              <a:gd name="connsiteY3" fmla="*/ 0 h 1558990"/>
              <a:gd name="connsiteX4" fmla="*/ 5513658 w 6616390"/>
              <a:gd name="connsiteY4" fmla="*/ 1018588 h 1558990"/>
              <a:gd name="connsiteX5" fmla="*/ 6526321 w 6616390"/>
              <a:gd name="connsiteY5" fmla="*/ 1018588 h 1558990"/>
              <a:gd name="connsiteX6" fmla="*/ 6616390 w 6616390"/>
              <a:gd name="connsiteY6" fmla="*/ 1108657 h 1558990"/>
              <a:gd name="connsiteX7" fmla="*/ 6616390 w 6616390"/>
              <a:gd name="connsiteY7" fmla="*/ 1108655 h 1558990"/>
              <a:gd name="connsiteX8" fmla="*/ 6616390 w 6616390"/>
              <a:gd name="connsiteY8" fmla="*/ 1108655 h 1558990"/>
              <a:gd name="connsiteX9" fmla="*/ 6616390 w 6616390"/>
              <a:gd name="connsiteY9" fmla="*/ 1243756 h 1558990"/>
              <a:gd name="connsiteX10" fmla="*/ 6616390 w 6616390"/>
              <a:gd name="connsiteY10" fmla="*/ 1468921 h 1558990"/>
              <a:gd name="connsiteX11" fmla="*/ 6526321 w 6616390"/>
              <a:gd name="connsiteY11" fmla="*/ 1558990 h 1558990"/>
              <a:gd name="connsiteX12" fmla="*/ 5513658 w 6616390"/>
              <a:gd name="connsiteY12" fmla="*/ 1558990 h 1558990"/>
              <a:gd name="connsiteX13" fmla="*/ 3859561 w 6616390"/>
              <a:gd name="connsiteY13" fmla="*/ 1558990 h 1558990"/>
              <a:gd name="connsiteX14" fmla="*/ 3859561 w 6616390"/>
              <a:gd name="connsiteY14" fmla="*/ 1558990 h 1558990"/>
              <a:gd name="connsiteX15" fmla="*/ 90069 w 6616390"/>
              <a:gd name="connsiteY15" fmla="*/ 1558990 h 1558990"/>
              <a:gd name="connsiteX16" fmla="*/ 0 w 6616390"/>
              <a:gd name="connsiteY16" fmla="*/ 1468921 h 1558990"/>
              <a:gd name="connsiteX17" fmla="*/ 0 w 6616390"/>
              <a:gd name="connsiteY17" fmla="*/ 1243756 h 1558990"/>
              <a:gd name="connsiteX18" fmla="*/ 0 w 6616390"/>
              <a:gd name="connsiteY18" fmla="*/ 1108655 h 1558990"/>
              <a:gd name="connsiteX19" fmla="*/ 0 w 6616390"/>
              <a:gd name="connsiteY19" fmla="*/ 1108655 h 1558990"/>
              <a:gd name="connsiteX20" fmla="*/ 0 w 6616390"/>
              <a:gd name="connsiteY20" fmla="*/ 1108657 h 1558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616390" h="1558990">
                <a:moveTo>
                  <a:pt x="0" y="1108657"/>
                </a:moveTo>
                <a:cubicBezTo>
                  <a:pt x="0" y="1058913"/>
                  <a:pt x="40325" y="1018588"/>
                  <a:pt x="90069" y="1018588"/>
                </a:cubicBezTo>
                <a:lnTo>
                  <a:pt x="5274704" y="1007702"/>
                </a:lnTo>
                <a:lnTo>
                  <a:pt x="5546057" y="0"/>
                </a:lnTo>
                <a:lnTo>
                  <a:pt x="5513658" y="1018588"/>
                </a:lnTo>
                <a:lnTo>
                  <a:pt x="6526321" y="1018588"/>
                </a:lnTo>
                <a:cubicBezTo>
                  <a:pt x="6576065" y="1018588"/>
                  <a:pt x="6616390" y="1058913"/>
                  <a:pt x="6616390" y="1108657"/>
                </a:cubicBezTo>
                <a:lnTo>
                  <a:pt x="6616390" y="1108655"/>
                </a:lnTo>
                <a:lnTo>
                  <a:pt x="6616390" y="1108655"/>
                </a:lnTo>
                <a:lnTo>
                  <a:pt x="6616390" y="1243756"/>
                </a:lnTo>
                <a:lnTo>
                  <a:pt x="6616390" y="1468921"/>
                </a:lnTo>
                <a:cubicBezTo>
                  <a:pt x="6616390" y="1518665"/>
                  <a:pt x="6576065" y="1558990"/>
                  <a:pt x="6526321" y="1558990"/>
                </a:cubicBezTo>
                <a:lnTo>
                  <a:pt x="5513658" y="1558990"/>
                </a:lnTo>
                <a:lnTo>
                  <a:pt x="3859561" y="1558990"/>
                </a:lnTo>
                <a:lnTo>
                  <a:pt x="3859561" y="1558990"/>
                </a:lnTo>
                <a:lnTo>
                  <a:pt x="90069" y="1558990"/>
                </a:lnTo>
                <a:cubicBezTo>
                  <a:pt x="40325" y="1558990"/>
                  <a:pt x="0" y="1518665"/>
                  <a:pt x="0" y="1468921"/>
                </a:cubicBezTo>
                <a:lnTo>
                  <a:pt x="0" y="1243756"/>
                </a:lnTo>
                <a:lnTo>
                  <a:pt x="0" y="1108655"/>
                </a:lnTo>
                <a:lnTo>
                  <a:pt x="0" y="1108655"/>
                </a:lnTo>
                <a:lnTo>
                  <a:pt x="0" y="1108657"/>
                </a:lnTo>
                <a:close/>
              </a:path>
            </a:pathLst>
          </a:custGeom>
          <a:solidFill>
            <a:srgbClr val="00206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1375" tIns="45692" rIns="91375" bIns="45692" rtlCol="0" anchor="t"/>
          <a:lstStyle/>
          <a:p>
            <a:pPr algn="ctr" defTabSz="913511">
              <a:defRPr/>
            </a:pPr>
            <a:endParaRPr lang="en-US" dirty="0">
              <a:solidFill>
                <a:srgbClr val="FFFFFF"/>
              </a:solidFill>
              <a:latin typeface="Cambria" panose="02040503050406030204" pitchFamily="18" charset="0"/>
            </a:endParaRPr>
          </a:p>
          <a:p>
            <a:pPr algn="ctr" defTabSz="913511">
              <a:defRPr/>
            </a:pPr>
            <a:endParaRPr lang="en-US" dirty="0">
              <a:solidFill>
                <a:srgbClr val="FFFFFF"/>
              </a:solidFill>
              <a:latin typeface="Cambria" panose="02040503050406030204" pitchFamily="18" charset="0"/>
            </a:endParaRPr>
          </a:p>
          <a:p>
            <a:pPr algn="ctr" defTabSz="913511">
              <a:defRPr/>
            </a:pPr>
            <a:endParaRPr lang="en-US" dirty="0">
              <a:solidFill>
                <a:srgbClr val="FFFFFF"/>
              </a:solidFill>
              <a:latin typeface="Cambria" panose="02040503050406030204" pitchFamily="18" charset="0"/>
            </a:endParaRPr>
          </a:p>
          <a:p>
            <a:pPr algn="ctr" defTabSz="913511">
              <a:defRPr/>
            </a:pPr>
            <a:r>
              <a:rPr lang="en-US" dirty="0">
                <a:solidFill>
                  <a:srgbClr val="FFFFFF"/>
                </a:solidFill>
                <a:latin typeface="Cambria" panose="02040503050406030204" pitchFamily="18" charset="0"/>
              </a:rPr>
              <a:t>The prominence of women in the story of Jesus </a:t>
            </a:r>
          </a:p>
        </p:txBody>
      </p:sp>
    </p:spTree>
    <p:extLst>
      <p:ext uri="{BB962C8B-B14F-4D97-AF65-F5344CB8AC3E}">
        <p14:creationId xmlns:p14="http://schemas.microsoft.com/office/powerpoint/2010/main" val="902151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left)">
                                      <p:cBhvr>
                                        <p:cTn id="16" dur="500"/>
                                        <p:tgtEl>
                                          <p:spTgt spid="14"/>
                                        </p:tgtEl>
                                      </p:cBhvr>
                                    </p:animEffect>
                                  </p:childTnLst>
                                </p:cTn>
                              </p:par>
                            </p:childTnLst>
                          </p:cTn>
                        </p:par>
                        <p:par>
                          <p:cTn id="17" fill="hold">
                            <p:stCondLst>
                              <p:cond delay="1000"/>
                            </p:stCondLst>
                            <p:childTnLst>
                              <p:par>
                                <p:cTn id="18" presetID="9" presetClass="entr" presetSubtype="0" fill="hold" grpId="0" nodeType="after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dissolve">
                                      <p:cBhvr>
                                        <p:cTn id="20" dur="500"/>
                                        <p:tgtEl>
                                          <p:spTgt spid="15"/>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15"/>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wipe(left)">
                                      <p:cBhvr>
                                        <p:cTn id="29" dur="500"/>
                                        <p:tgtEl>
                                          <p:spTgt spid="9"/>
                                        </p:tgtEl>
                                      </p:cBhvr>
                                    </p:animEffect>
                                  </p:childTnLst>
                                </p:cTn>
                              </p:par>
                            </p:childTnLst>
                          </p:cTn>
                        </p:par>
                        <p:par>
                          <p:cTn id="30" fill="hold">
                            <p:stCondLst>
                              <p:cond delay="500"/>
                            </p:stCondLst>
                            <p:childTnLst>
                              <p:par>
                                <p:cTn id="31" presetID="9" presetClass="entr" presetSubtype="0" fill="hold" grpId="0" nodeType="after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dissolve">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xit" presetSubtype="0" fill="hold" grpId="1" nodeType="clickEffect">
                                  <p:stCondLst>
                                    <p:cond delay="0"/>
                                  </p:stCondLst>
                                  <p:childTnLst>
                                    <p:set>
                                      <p:cBhvr>
                                        <p:cTn id="37" dur="1" fill="hold">
                                          <p:stCondLst>
                                            <p:cond delay="0"/>
                                          </p:stCondLst>
                                        </p:cTn>
                                        <p:tgtEl>
                                          <p:spTgt spid="10"/>
                                        </p:tgtEl>
                                        <p:attrNameLst>
                                          <p:attrName>style.visibility</p:attrName>
                                        </p:attrNameLst>
                                      </p:cBhvr>
                                      <p:to>
                                        <p:strVal val="hidden"/>
                                      </p:to>
                                    </p:set>
                                  </p:childTnLst>
                                </p:cTn>
                              </p:par>
                            </p:childTnLst>
                          </p:cTn>
                        </p:par>
                        <p:par>
                          <p:cTn id="38" fill="hold">
                            <p:stCondLst>
                              <p:cond delay="0"/>
                            </p:stCondLst>
                            <p:childTnLst>
                              <p:par>
                                <p:cTn id="39" presetID="22" presetClass="entr" presetSubtype="8" fill="hold" nodeType="after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wipe(left)">
                                      <p:cBhvr>
                                        <p:cTn id="4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5" grpId="1" animBg="1"/>
      <p:bldP spid="10" grpId="0" animBg="1"/>
      <p:bldP spid="10"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880340" y="978021"/>
            <a:ext cx="3414413" cy="461584"/>
          </a:xfrm>
          <a:prstGeom prst="rect">
            <a:avLst/>
          </a:prstGeom>
          <a:noFill/>
        </p:spPr>
        <p:txBody>
          <a:bodyPr wrap="none" lIns="91353" tIns="45680" rIns="91353" bIns="45680" rtlCol="0">
            <a:spAutoFit/>
          </a:bodyPr>
          <a:lstStyle/>
          <a:p>
            <a:pPr defTabSz="913511">
              <a:defRPr/>
            </a:pPr>
            <a:r>
              <a:rPr lang="en-US" sz="2400" b="1" u="sng" dirty="0">
                <a:latin typeface="Cambria" panose="02040503050406030204" pitchFamily="18" charset="0"/>
              </a:rPr>
              <a:t>Matthew 28:8-10 NASV</a:t>
            </a:r>
          </a:p>
        </p:txBody>
      </p:sp>
      <p:sp>
        <p:nvSpPr>
          <p:cNvPr id="2" name="TextBox 1">
            <a:extLst>
              <a:ext uri="{FF2B5EF4-FFF2-40B4-BE49-F238E27FC236}">
                <a16:creationId xmlns:a16="http://schemas.microsoft.com/office/drawing/2014/main" id="{379A99BF-6207-43E8-A33F-CA3032E833C3}"/>
              </a:ext>
            </a:extLst>
          </p:cNvPr>
          <p:cNvSpPr txBox="1"/>
          <p:nvPr/>
        </p:nvSpPr>
        <p:spPr>
          <a:xfrm>
            <a:off x="230505" y="1372148"/>
            <a:ext cx="8653598" cy="1708160"/>
          </a:xfrm>
          <a:prstGeom prst="rect">
            <a:avLst/>
          </a:prstGeom>
          <a:noFill/>
        </p:spPr>
        <p:txBody>
          <a:bodyPr wrap="square" rtlCol="0">
            <a:spAutoFit/>
          </a:bodyPr>
          <a:lstStyle/>
          <a:p>
            <a:pPr algn="ctr" defTabSz="685800"/>
            <a:r>
              <a:rPr lang="en-US" sz="2100" dirty="0">
                <a:solidFill>
                  <a:srgbClr val="FFFFFF"/>
                </a:solidFill>
                <a:latin typeface="Cambria" panose="02040503050406030204" pitchFamily="18" charset="0"/>
              </a:rPr>
              <a:t>And they left the tomb quickly with fear and great joy and ran to report it to His disciples. </a:t>
            </a:r>
            <a:r>
              <a:rPr lang="en-US" sz="2100" b="1" baseline="30000" dirty="0">
                <a:solidFill>
                  <a:srgbClr val="FFFFFF"/>
                </a:solidFill>
                <a:latin typeface="Cambria" panose="02040503050406030204" pitchFamily="18" charset="0"/>
              </a:rPr>
              <a:t>9 </a:t>
            </a:r>
            <a:r>
              <a:rPr lang="en-US" sz="2100" dirty="0">
                <a:solidFill>
                  <a:srgbClr val="FFFFFF"/>
                </a:solidFill>
                <a:latin typeface="Cambria" panose="02040503050406030204" pitchFamily="18" charset="0"/>
              </a:rPr>
              <a:t>And behold, Jesus met them and greeted them. And they came up and took hold of His feet and worshiped Him. </a:t>
            </a:r>
            <a:r>
              <a:rPr lang="en-US" sz="2100" b="1" baseline="30000" dirty="0">
                <a:solidFill>
                  <a:srgbClr val="FFFFFF"/>
                </a:solidFill>
                <a:latin typeface="Cambria" panose="02040503050406030204" pitchFamily="18" charset="0"/>
              </a:rPr>
              <a:t>10 </a:t>
            </a:r>
            <a:r>
              <a:rPr lang="en-US" sz="2100" dirty="0">
                <a:solidFill>
                  <a:srgbClr val="FFFFFF"/>
                </a:solidFill>
                <a:latin typeface="Cambria" panose="02040503050406030204" pitchFamily="18" charset="0"/>
              </a:rPr>
              <a:t>Then Jesus said to them, “Do not be afraid; go and take word to My brethren to leave for Galilee, and there they will see Me.” </a:t>
            </a:r>
          </a:p>
        </p:txBody>
      </p:sp>
      <p:cxnSp>
        <p:nvCxnSpPr>
          <p:cNvPr id="4" name="Straight Connector 3">
            <a:extLst>
              <a:ext uri="{FF2B5EF4-FFF2-40B4-BE49-F238E27FC236}">
                <a16:creationId xmlns:a16="http://schemas.microsoft.com/office/drawing/2014/main" id="{9802748E-1319-4115-AECF-536DF21CB76A}"/>
              </a:ext>
            </a:extLst>
          </p:cNvPr>
          <p:cNvCxnSpPr>
            <a:cxnSpLocks/>
          </p:cNvCxnSpPr>
          <p:nvPr/>
        </p:nvCxnSpPr>
        <p:spPr bwMode="auto">
          <a:xfrm>
            <a:off x="2884368" y="2020227"/>
            <a:ext cx="4640383" cy="0"/>
          </a:xfrm>
          <a:prstGeom prst="line">
            <a:avLst/>
          </a:prstGeom>
          <a:solidFill>
            <a:schemeClr val="accent1"/>
          </a:solidFill>
          <a:ln w="28575" cap="flat" cmpd="sng" algn="ctr">
            <a:solidFill>
              <a:srgbClr val="FFFF00"/>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3DA5CA68-5BD4-4E04-8791-56424A7161AC}"/>
              </a:ext>
            </a:extLst>
          </p:cNvPr>
          <p:cNvCxnSpPr>
            <a:cxnSpLocks/>
          </p:cNvCxnSpPr>
          <p:nvPr/>
        </p:nvCxnSpPr>
        <p:spPr bwMode="auto">
          <a:xfrm>
            <a:off x="5879112" y="2680335"/>
            <a:ext cx="1377860" cy="0"/>
          </a:xfrm>
          <a:prstGeom prst="line">
            <a:avLst/>
          </a:prstGeom>
          <a:solidFill>
            <a:schemeClr val="accent1"/>
          </a:solidFill>
          <a:ln w="28575" cap="flat" cmpd="sng" algn="ctr">
            <a:solidFill>
              <a:srgbClr val="FFFF00"/>
            </a:solidFill>
            <a:prstDash val="solid"/>
            <a:round/>
            <a:headEnd type="none" w="med" len="med"/>
            <a:tailEnd type="none" w="med" len="med"/>
          </a:ln>
          <a:effectLst/>
        </p:spPr>
      </p:cxnSp>
      <p:cxnSp>
        <p:nvCxnSpPr>
          <p:cNvPr id="17" name="Straight Connector 16">
            <a:extLst>
              <a:ext uri="{FF2B5EF4-FFF2-40B4-BE49-F238E27FC236}">
                <a16:creationId xmlns:a16="http://schemas.microsoft.com/office/drawing/2014/main" id="{5482F882-BF43-41FB-BA00-8C17CF30B06A}"/>
              </a:ext>
            </a:extLst>
          </p:cNvPr>
          <p:cNvCxnSpPr>
            <a:cxnSpLocks/>
          </p:cNvCxnSpPr>
          <p:nvPr/>
        </p:nvCxnSpPr>
        <p:spPr bwMode="auto">
          <a:xfrm>
            <a:off x="2021193" y="2385060"/>
            <a:ext cx="4473485" cy="0"/>
          </a:xfrm>
          <a:prstGeom prst="line">
            <a:avLst/>
          </a:prstGeom>
          <a:solidFill>
            <a:schemeClr val="accent1"/>
          </a:solidFill>
          <a:ln w="28575" cap="flat" cmpd="sng" algn="ctr">
            <a:solidFill>
              <a:srgbClr val="FFFF00"/>
            </a:solidFill>
            <a:prstDash val="solid"/>
            <a:round/>
            <a:headEnd type="none" w="med" len="med"/>
            <a:tailEnd type="none" w="med" len="med"/>
          </a:ln>
          <a:effectLst/>
        </p:spPr>
      </p:cxnSp>
      <p:sp>
        <p:nvSpPr>
          <p:cNvPr id="10" name="Rounded Rectangular Callout 4">
            <a:extLst>
              <a:ext uri="{FF2B5EF4-FFF2-40B4-BE49-F238E27FC236}">
                <a16:creationId xmlns:a16="http://schemas.microsoft.com/office/drawing/2014/main" id="{D1185268-22E4-4852-A549-6DC44F0163E9}"/>
              </a:ext>
            </a:extLst>
          </p:cNvPr>
          <p:cNvSpPr/>
          <p:nvPr/>
        </p:nvSpPr>
        <p:spPr>
          <a:xfrm>
            <a:off x="1362919" y="2633569"/>
            <a:ext cx="6988215" cy="1436568"/>
          </a:xfrm>
          <a:custGeom>
            <a:avLst/>
            <a:gdLst>
              <a:gd name="connsiteX0" fmla="*/ 0 w 9317620"/>
              <a:gd name="connsiteY0" fmla="*/ 149373 h 896218"/>
              <a:gd name="connsiteX1" fmla="*/ 149373 w 9317620"/>
              <a:gd name="connsiteY1" fmla="*/ 0 h 896218"/>
              <a:gd name="connsiteX2" fmla="*/ 5435278 w 9317620"/>
              <a:gd name="connsiteY2" fmla="*/ 0 h 896218"/>
              <a:gd name="connsiteX3" fmla="*/ 5019309 w 9317620"/>
              <a:gd name="connsiteY3" fmla="*/ -1019206 h 896218"/>
              <a:gd name="connsiteX4" fmla="*/ 7764683 w 9317620"/>
              <a:gd name="connsiteY4" fmla="*/ 0 h 896218"/>
              <a:gd name="connsiteX5" fmla="*/ 9168247 w 9317620"/>
              <a:gd name="connsiteY5" fmla="*/ 0 h 896218"/>
              <a:gd name="connsiteX6" fmla="*/ 9317620 w 9317620"/>
              <a:gd name="connsiteY6" fmla="*/ 149373 h 896218"/>
              <a:gd name="connsiteX7" fmla="*/ 9317620 w 9317620"/>
              <a:gd name="connsiteY7" fmla="*/ 149370 h 896218"/>
              <a:gd name="connsiteX8" fmla="*/ 9317620 w 9317620"/>
              <a:gd name="connsiteY8" fmla="*/ 149370 h 896218"/>
              <a:gd name="connsiteX9" fmla="*/ 9317620 w 9317620"/>
              <a:gd name="connsiteY9" fmla="*/ 373424 h 896218"/>
              <a:gd name="connsiteX10" fmla="*/ 9317620 w 9317620"/>
              <a:gd name="connsiteY10" fmla="*/ 746845 h 896218"/>
              <a:gd name="connsiteX11" fmla="*/ 9168247 w 9317620"/>
              <a:gd name="connsiteY11" fmla="*/ 896218 h 896218"/>
              <a:gd name="connsiteX12" fmla="*/ 7764683 w 9317620"/>
              <a:gd name="connsiteY12" fmla="*/ 896218 h 896218"/>
              <a:gd name="connsiteX13" fmla="*/ 5435278 w 9317620"/>
              <a:gd name="connsiteY13" fmla="*/ 896218 h 896218"/>
              <a:gd name="connsiteX14" fmla="*/ 5435278 w 9317620"/>
              <a:gd name="connsiteY14" fmla="*/ 896218 h 896218"/>
              <a:gd name="connsiteX15" fmla="*/ 149373 w 9317620"/>
              <a:gd name="connsiteY15" fmla="*/ 896218 h 896218"/>
              <a:gd name="connsiteX16" fmla="*/ 0 w 9317620"/>
              <a:gd name="connsiteY16" fmla="*/ 746845 h 896218"/>
              <a:gd name="connsiteX17" fmla="*/ 0 w 9317620"/>
              <a:gd name="connsiteY17" fmla="*/ 373424 h 896218"/>
              <a:gd name="connsiteX18" fmla="*/ 0 w 9317620"/>
              <a:gd name="connsiteY18" fmla="*/ 149370 h 896218"/>
              <a:gd name="connsiteX19" fmla="*/ 0 w 9317620"/>
              <a:gd name="connsiteY19" fmla="*/ 149370 h 896218"/>
              <a:gd name="connsiteX20" fmla="*/ 0 w 9317620"/>
              <a:gd name="connsiteY20" fmla="*/ 149373 h 896218"/>
              <a:gd name="connsiteX0" fmla="*/ 0 w 9317620"/>
              <a:gd name="connsiteY0" fmla="*/ 1168579 h 1915424"/>
              <a:gd name="connsiteX1" fmla="*/ 149373 w 9317620"/>
              <a:gd name="connsiteY1" fmla="*/ 1019206 h 1915424"/>
              <a:gd name="connsiteX2" fmla="*/ 5435278 w 9317620"/>
              <a:gd name="connsiteY2" fmla="*/ 1019206 h 1915424"/>
              <a:gd name="connsiteX3" fmla="*/ 5019309 w 9317620"/>
              <a:gd name="connsiteY3" fmla="*/ 0 h 1915424"/>
              <a:gd name="connsiteX4" fmla="*/ 5620197 w 9317620"/>
              <a:gd name="connsiteY4" fmla="*/ 1019206 h 1915424"/>
              <a:gd name="connsiteX5" fmla="*/ 9168247 w 9317620"/>
              <a:gd name="connsiteY5" fmla="*/ 1019206 h 1915424"/>
              <a:gd name="connsiteX6" fmla="*/ 9317620 w 9317620"/>
              <a:gd name="connsiteY6" fmla="*/ 1168579 h 1915424"/>
              <a:gd name="connsiteX7" fmla="*/ 9317620 w 9317620"/>
              <a:gd name="connsiteY7" fmla="*/ 1168576 h 1915424"/>
              <a:gd name="connsiteX8" fmla="*/ 9317620 w 9317620"/>
              <a:gd name="connsiteY8" fmla="*/ 1168576 h 1915424"/>
              <a:gd name="connsiteX9" fmla="*/ 9317620 w 9317620"/>
              <a:gd name="connsiteY9" fmla="*/ 1392630 h 1915424"/>
              <a:gd name="connsiteX10" fmla="*/ 9317620 w 9317620"/>
              <a:gd name="connsiteY10" fmla="*/ 1766051 h 1915424"/>
              <a:gd name="connsiteX11" fmla="*/ 9168247 w 9317620"/>
              <a:gd name="connsiteY11" fmla="*/ 1915424 h 1915424"/>
              <a:gd name="connsiteX12" fmla="*/ 7764683 w 9317620"/>
              <a:gd name="connsiteY12" fmla="*/ 1915424 h 1915424"/>
              <a:gd name="connsiteX13" fmla="*/ 5435278 w 9317620"/>
              <a:gd name="connsiteY13" fmla="*/ 1915424 h 1915424"/>
              <a:gd name="connsiteX14" fmla="*/ 5435278 w 9317620"/>
              <a:gd name="connsiteY14" fmla="*/ 1915424 h 1915424"/>
              <a:gd name="connsiteX15" fmla="*/ 149373 w 9317620"/>
              <a:gd name="connsiteY15" fmla="*/ 1915424 h 1915424"/>
              <a:gd name="connsiteX16" fmla="*/ 0 w 9317620"/>
              <a:gd name="connsiteY16" fmla="*/ 1766051 h 1915424"/>
              <a:gd name="connsiteX17" fmla="*/ 0 w 9317620"/>
              <a:gd name="connsiteY17" fmla="*/ 1392630 h 1915424"/>
              <a:gd name="connsiteX18" fmla="*/ 0 w 9317620"/>
              <a:gd name="connsiteY18" fmla="*/ 1168576 h 1915424"/>
              <a:gd name="connsiteX19" fmla="*/ 0 w 9317620"/>
              <a:gd name="connsiteY19" fmla="*/ 1168576 h 1915424"/>
              <a:gd name="connsiteX20" fmla="*/ 0 w 9317620"/>
              <a:gd name="connsiteY20" fmla="*/ 1168579 h 1915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317620" h="1915424">
                <a:moveTo>
                  <a:pt x="0" y="1168579"/>
                </a:moveTo>
                <a:cubicBezTo>
                  <a:pt x="0" y="1086083"/>
                  <a:pt x="66877" y="1019206"/>
                  <a:pt x="149373" y="1019206"/>
                </a:cubicBezTo>
                <a:lnTo>
                  <a:pt x="5435278" y="1019206"/>
                </a:lnTo>
                <a:lnTo>
                  <a:pt x="5019309" y="0"/>
                </a:lnTo>
                <a:lnTo>
                  <a:pt x="5620197" y="1019206"/>
                </a:lnTo>
                <a:lnTo>
                  <a:pt x="9168247" y="1019206"/>
                </a:lnTo>
                <a:cubicBezTo>
                  <a:pt x="9250743" y="1019206"/>
                  <a:pt x="9317620" y="1086083"/>
                  <a:pt x="9317620" y="1168579"/>
                </a:cubicBezTo>
                <a:lnTo>
                  <a:pt x="9317620" y="1168576"/>
                </a:lnTo>
                <a:lnTo>
                  <a:pt x="9317620" y="1168576"/>
                </a:lnTo>
                <a:lnTo>
                  <a:pt x="9317620" y="1392630"/>
                </a:lnTo>
                <a:lnTo>
                  <a:pt x="9317620" y="1766051"/>
                </a:lnTo>
                <a:cubicBezTo>
                  <a:pt x="9317620" y="1848547"/>
                  <a:pt x="9250743" y="1915424"/>
                  <a:pt x="9168247" y="1915424"/>
                </a:cubicBezTo>
                <a:lnTo>
                  <a:pt x="7764683" y="1915424"/>
                </a:lnTo>
                <a:lnTo>
                  <a:pt x="5435278" y="1915424"/>
                </a:lnTo>
                <a:lnTo>
                  <a:pt x="5435278" y="1915424"/>
                </a:lnTo>
                <a:lnTo>
                  <a:pt x="149373" y="1915424"/>
                </a:lnTo>
                <a:cubicBezTo>
                  <a:pt x="66877" y="1915424"/>
                  <a:pt x="0" y="1848547"/>
                  <a:pt x="0" y="1766051"/>
                </a:cubicBezTo>
                <a:lnTo>
                  <a:pt x="0" y="1392630"/>
                </a:lnTo>
                <a:lnTo>
                  <a:pt x="0" y="1168576"/>
                </a:lnTo>
                <a:lnTo>
                  <a:pt x="0" y="1168576"/>
                </a:lnTo>
                <a:lnTo>
                  <a:pt x="0" y="1168579"/>
                </a:lnTo>
                <a:close/>
              </a:path>
            </a:pathLst>
          </a:custGeom>
          <a:solidFill>
            <a:srgbClr val="00206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1375" tIns="45692" rIns="91375" bIns="45692" rtlCol="0" anchor="t"/>
          <a:lstStyle/>
          <a:p>
            <a:pPr algn="ctr" defTabSz="913511">
              <a:defRPr/>
            </a:pPr>
            <a:r>
              <a:rPr lang="en-US" dirty="0">
                <a:solidFill>
                  <a:srgbClr val="FFFFFF"/>
                </a:solidFill>
                <a:latin typeface="Cambria" panose="02040503050406030204" pitchFamily="18" charset="0"/>
              </a:rPr>
              <a:t> </a:t>
            </a:r>
          </a:p>
          <a:p>
            <a:pPr algn="ctr" defTabSz="913511">
              <a:defRPr/>
            </a:pPr>
            <a:endParaRPr lang="en-US" dirty="0">
              <a:solidFill>
                <a:srgbClr val="FFFFFF"/>
              </a:solidFill>
              <a:latin typeface="Cambria" panose="02040503050406030204" pitchFamily="18" charset="0"/>
            </a:endParaRPr>
          </a:p>
          <a:p>
            <a:pPr algn="ctr" defTabSz="913511">
              <a:defRPr/>
            </a:pPr>
            <a:endParaRPr lang="en-US" dirty="0">
              <a:solidFill>
                <a:srgbClr val="FFFFFF"/>
              </a:solidFill>
              <a:latin typeface="Cambria" panose="02040503050406030204" pitchFamily="18" charset="0"/>
            </a:endParaRPr>
          </a:p>
          <a:p>
            <a:pPr algn="ctr" defTabSz="913511">
              <a:defRPr/>
            </a:pPr>
            <a:r>
              <a:rPr lang="en-US" dirty="0">
                <a:solidFill>
                  <a:srgbClr val="FFFFFF"/>
                </a:solidFill>
                <a:latin typeface="Cambria" panose="02040503050406030204" pitchFamily="18" charset="0"/>
              </a:rPr>
              <a:t>It is a powerful evidence of the reliability of the biblical record of the resurrection that the word of women is the ﬁrst testimony offered. </a:t>
            </a:r>
          </a:p>
        </p:txBody>
      </p:sp>
      <p:cxnSp>
        <p:nvCxnSpPr>
          <p:cNvPr id="9" name="Straight Connector 8">
            <a:extLst>
              <a:ext uri="{FF2B5EF4-FFF2-40B4-BE49-F238E27FC236}">
                <a16:creationId xmlns:a16="http://schemas.microsoft.com/office/drawing/2014/main" id="{E3CDF687-64DE-4792-B29F-666891F8D553}"/>
              </a:ext>
            </a:extLst>
          </p:cNvPr>
          <p:cNvCxnSpPr>
            <a:cxnSpLocks/>
          </p:cNvCxnSpPr>
          <p:nvPr/>
        </p:nvCxnSpPr>
        <p:spPr bwMode="auto">
          <a:xfrm>
            <a:off x="2599613" y="2971933"/>
            <a:ext cx="707854" cy="0"/>
          </a:xfrm>
          <a:prstGeom prst="line">
            <a:avLst/>
          </a:prstGeom>
          <a:solidFill>
            <a:schemeClr val="accent1"/>
          </a:solidFill>
          <a:ln w="28575" cap="flat" cmpd="sng" algn="ctr">
            <a:solidFill>
              <a:srgbClr val="FFFF00"/>
            </a:solidFill>
            <a:prstDash val="solid"/>
            <a:round/>
            <a:headEnd type="none" w="med" len="med"/>
            <a:tailEnd type="none" w="med" len="med"/>
          </a:ln>
          <a:effectLst/>
        </p:spPr>
      </p:cxnSp>
    </p:spTree>
    <p:extLst>
      <p:ext uri="{BB962C8B-B14F-4D97-AF65-F5344CB8AC3E}">
        <p14:creationId xmlns:p14="http://schemas.microsoft.com/office/powerpoint/2010/main" val="2117386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dissolv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10"/>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left)">
                                      <p:cBhvr>
                                        <p:cTn id="26" dur="5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left)">
                                      <p:cBhvr>
                                        <p:cTn id="3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1167362" name="Rectangle 2">
            <a:extLst>
              <a:ext uri="{FF2B5EF4-FFF2-40B4-BE49-F238E27FC236}">
                <a16:creationId xmlns:a16="http://schemas.microsoft.com/office/drawing/2014/main" id="{9333FE80-B378-407F-90CA-807AD0282E62}"/>
              </a:ext>
            </a:extLst>
          </p:cNvPr>
          <p:cNvSpPr>
            <a:spLocks noGrp="1" noChangeArrowheads="1"/>
          </p:cNvSpPr>
          <p:nvPr>
            <p:ph type="title"/>
          </p:nvPr>
        </p:nvSpPr>
        <p:spPr>
          <a:xfrm>
            <a:off x="0" y="961430"/>
            <a:ext cx="2500996" cy="409576"/>
          </a:xfrm>
        </p:spPr>
        <p:txBody>
          <a:bodyPr vert="horz" wrap="square" lIns="69056" tIns="34529" rIns="69056" bIns="34529" numCol="1" anchor="ctr" anchorCtr="0" compatLnSpc="1">
            <a:prstTxWarp prst="textNoShape">
              <a:avLst/>
            </a:prstTxWarp>
          </a:bodyPr>
          <a:lstStyle/>
          <a:p>
            <a:pPr>
              <a:defRPr/>
            </a:pPr>
            <a:r>
              <a:rPr lang="en-US" sz="2100" b="1" u="sng" dirty="0">
                <a:solidFill>
                  <a:schemeClr val="tx1"/>
                </a:solidFill>
                <a:effectLst/>
                <a:latin typeface="Cambria" panose="02040503050406030204" pitchFamily="18" charset="0"/>
              </a:rPr>
              <a:t>Stone Door </a:t>
            </a:r>
          </a:p>
        </p:txBody>
      </p:sp>
      <p:sp>
        <p:nvSpPr>
          <p:cNvPr id="1167363" name="Rectangle 3">
            <a:extLst>
              <a:ext uri="{FF2B5EF4-FFF2-40B4-BE49-F238E27FC236}">
                <a16:creationId xmlns:a16="http://schemas.microsoft.com/office/drawing/2014/main" id="{2700DD22-2B2B-499F-9601-BADB096694C4}"/>
              </a:ext>
            </a:extLst>
          </p:cNvPr>
          <p:cNvSpPr>
            <a:spLocks noGrp="1" noChangeArrowheads="1"/>
          </p:cNvSpPr>
          <p:nvPr>
            <p:ph type="body" sz="half" idx="1"/>
          </p:nvPr>
        </p:nvSpPr>
        <p:spPr>
          <a:xfrm>
            <a:off x="121674" y="1475185"/>
            <a:ext cx="2513201" cy="2137991"/>
          </a:xfrm>
        </p:spPr>
        <p:txBody>
          <a:bodyPr vert="horz" wrap="square" lIns="69056" tIns="34529" rIns="69056" bIns="34529" numCol="1" anchor="t" anchorCtr="0" compatLnSpc="1">
            <a:prstTxWarp prst="textNoShape">
              <a:avLst/>
            </a:prstTxWarp>
            <a:spAutoFit/>
          </a:bodyPr>
          <a:lstStyle/>
          <a:p>
            <a:pPr>
              <a:buClr>
                <a:srgbClr val="FFFF00"/>
              </a:buClr>
              <a:buFont typeface="Wingdings" panose="05000000000000000000" pitchFamily="2" charset="2"/>
              <a:buChar char="Ø"/>
              <a:defRPr/>
            </a:pPr>
            <a:r>
              <a:rPr lang="en-US" b="1" dirty="0">
                <a:effectLst/>
                <a:latin typeface="Cambria" panose="02040503050406030204" pitchFamily="18" charset="0"/>
              </a:rPr>
              <a:t>About a ton</a:t>
            </a:r>
          </a:p>
          <a:p>
            <a:pPr>
              <a:buClr>
                <a:srgbClr val="FFFF00"/>
              </a:buClr>
              <a:buFont typeface="Wingdings" panose="05000000000000000000" pitchFamily="2" charset="2"/>
              <a:buChar char="Ø"/>
              <a:defRPr/>
            </a:pPr>
            <a:r>
              <a:rPr lang="en-US" b="1" dirty="0">
                <a:effectLst/>
                <a:latin typeface="Cambria" panose="02040503050406030204" pitchFamily="18" charset="0"/>
              </a:rPr>
              <a:t>No escape</a:t>
            </a:r>
          </a:p>
          <a:p>
            <a:pPr>
              <a:buClr>
                <a:srgbClr val="FFFF00"/>
              </a:buClr>
              <a:buFont typeface="Wingdings" panose="05000000000000000000" pitchFamily="2" charset="2"/>
              <a:buChar char="Ø"/>
              <a:defRPr/>
            </a:pPr>
            <a:r>
              <a:rPr lang="en-US" b="1" dirty="0">
                <a:effectLst/>
                <a:latin typeface="Cambria" panose="02040503050406030204" pitchFamily="18" charset="0"/>
              </a:rPr>
              <a:t>Women worried about who would help them – </a:t>
            </a:r>
            <a:r>
              <a:rPr lang="en-US" b="1" u="sng" dirty="0">
                <a:effectLst/>
                <a:latin typeface="Cambria" panose="02040503050406030204" pitchFamily="18" charset="0"/>
              </a:rPr>
              <a:t>Mark 15:46</a:t>
            </a:r>
            <a:endParaRPr lang="en-US" b="1" dirty="0">
              <a:effectLst/>
              <a:latin typeface="Cambria" panose="02040503050406030204" pitchFamily="18" charset="0"/>
            </a:endParaRPr>
          </a:p>
        </p:txBody>
      </p:sp>
      <p:pic>
        <p:nvPicPr>
          <p:cNvPr id="10242" name="Picture 2" descr="Image result for the tomb of Jesus">
            <a:extLst>
              <a:ext uri="{FF2B5EF4-FFF2-40B4-BE49-F238E27FC236}">
                <a16:creationId xmlns:a16="http://schemas.microsoft.com/office/drawing/2014/main" id="{C29271FE-09F5-4E90-A4EF-ED52D1FAC4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34874" y="857250"/>
            <a:ext cx="6509126" cy="48755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4280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2899" y="1112133"/>
            <a:ext cx="8584283" cy="5247590"/>
          </a:xfrm>
        </p:spPr>
        <p:txBody>
          <a:bodyPr wrap="square">
            <a:spAutoFit/>
          </a:bodyPr>
          <a:lstStyle/>
          <a:p>
            <a:pPr>
              <a:buNone/>
            </a:pPr>
            <a:r>
              <a:rPr lang="en-US" sz="3200" b="1" dirty="0"/>
              <a:t>Mary Magdalene.</a:t>
            </a:r>
            <a:r>
              <a:rPr lang="en-US" sz="3200" dirty="0"/>
              <a:t> Mark 16:9-11; John 20:11-18</a:t>
            </a:r>
          </a:p>
          <a:p>
            <a:r>
              <a:rPr lang="en-US" sz="3200" dirty="0"/>
              <a:t>John 20:14, </a:t>
            </a:r>
            <a:r>
              <a:rPr lang="en-US" sz="3200" i="1" dirty="0"/>
              <a:t>“When she had thus said, she turned herself back, and beholdeth Jesus standing, and </a:t>
            </a:r>
            <a:r>
              <a:rPr lang="en-US" sz="3200" i="1" u="sng" dirty="0"/>
              <a:t>knew not that it was Jesus</a:t>
            </a:r>
            <a:r>
              <a:rPr lang="en-US" sz="3200" i="1" dirty="0"/>
              <a:t>.”</a:t>
            </a:r>
          </a:p>
          <a:p>
            <a:r>
              <a:rPr lang="en-US" sz="3200" dirty="0"/>
              <a:t>Apparently He was </a:t>
            </a:r>
            <a:r>
              <a:rPr lang="en-US" sz="3200" i="1" dirty="0"/>
              <a:t>“manifested in another form” </a:t>
            </a:r>
            <a:r>
              <a:rPr lang="en-US" sz="3200" dirty="0"/>
              <a:t>when He showed Himself to the disciples (see Mark 16:12; and compare Matthew 28:17; Luke 24:15-16, 36-37; and</a:t>
            </a:r>
            <a:br>
              <a:rPr lang="en-US" sz="3200" dirty="0"/>
            </a:br>
            <a:r>
              <a:rPr lang="en-US" sz="3200" dirty="0"/>
              <a:t>John 21:4).</a:t>
            </a:r>
          </a:p>
          <a:p>
            <a:pPr marL="273050" marR="0" lvl="0" indent="-273050" algn="l" defTabSz="914400" rtl="0" eaLnBrk="1" fontAlgn="base" latinLnBrk="0" hangingPunct="1">
              <a:lnSpc>
                <a:spcPct val="100000"/>
              </a:lnSpc>
              <a:spcBef>
                <a:spcPts val="575"/>
              </a:spcBef>
              <a:spcAft>
                <a:spcPct val="0"/>
              </a:spcAft>
              <a:buClr>
                <a:srgbClr val="727CA3"/>
              </a:buClr>
              <a:buSzPct val="85000"/>
              <a:buFont typeface="Wingdings 2" pitchFamily="18" charset="2"/>
              <a:buChar char=""/>
              <a:tabLst/>
              <a:defRPr/>
            </a:pPr>
            <a:r>
              <a:rPr kumimoji="0" lang="en-US" sz="3200" b="1" i="0" u="none" strike="noStrike" kern="1200" cap="none" spc="0" normalizeH="0" baseline="0" noProof="0" dirty="0">
                <a:ln>
                  <a:noFill/>
                </a:ln>
                <a:effectLst/>
                <a:uLnTx/>
                <a:uFillTx/>
                <a:ea typeface="+mn-ea"/>
                <a:cs typeface="+mn-cs"/>
              </a:rPr>
              <a:t>Note: The disciples did not believe her.</a:t>
            </a:r>
            <a:br>
              <a:rPr kumimoji="0" lang="en-US" sz="3200" b="1" i="0" u="none" strike="noStrike" kern="1200" cap="none" spc="0" normalizeH="0" baseline="0" noProof="0" dirty="0">
                <a:ln>
                  <a:noFill/>
                </a:ln>
                <a:effectLst/>
                <a:uLnTx/>
                <a:uFillTx/>
                <a:ea typeface="+mn-ea"/>
                <a:cs typeface="+mn-cs"/>
              </a:rPr>
            </a:br>
            <a:r>
              <a:rPr kumimoji="0" lang="en-US" sz="3200" b="1" i="0" u="none" strike="noStrike" kern="1200" cap="none" spc="0" normalizeH="0" baseline="0" noProof="0" dirty="0">
                <a:ln>
                  <a:noFill/>
                </a:ln>
                <a:effectLst/>
                <a:uLnTx/>
                <a:uFillTx/>
                <a:ea typeface="+mn-ea"/>
                <a:cs typeface="+mn-cs"/>
              </a:rPr>
              <a:t>Mark 16:10-11</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8</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697583" y="220524"/>
            <a:ext cx="7772400" cy="754053"/>
          </a:xfrm>
        </p:spPr>
        <p:txBody>
          <a:bodyPr>
            <a:spAutoFit/>
          </a:bodyPr>
          <a:lstStyle/>
          <a:p>
            <a:r>
              <a:rPr lang="en-US" b="1" dirty="0">
                <a:solidFill>
                  <a:schemeClr val="tx1"/>
                </a:solidFill>
              </a:rPr>
              <a:t>Jesus’ First Appearance</a:t>
            </a:r>
          </a:p>
        </p:txBody>
      </p:sp>
    </p:spTree>
    <p:extLst>
      <p:ext uri="{BB962C8B-B14F-4D97-AF65-F5344CB8AC3E}">
        <p14:creationId xmlns:p14="http://schemas.microsoft.com/office/powerpoint/2010/main" val="912620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1466" y="1321683"/>
            <a:ext cx="8783638" cy="5509200"/>
          </a:xfrm>
        </p:spPr>
        <p:txBody>
          <a:bodyPr wrap="square">
            <a:spAutoFit/>
          </a:bodyPr>
          <a:lstStyle/>
          <a:p>
            <a:pPr marL="0" indent="0">
              <a:spcBef>
                <a:spcPts val="0"/>
              </a:spcBef>
              <a:buNone/>
            </a:pPr>
            <a:r>
              <a:rPr lang="en-US" sz="3200" b="1" u="sng" dirty="0"/>
              <a:t>Mary Magdalene: Go tell the brethren</a:t>
            </a:r>
            <a:r>
              <a:rPr lang="en-US" sz="3200" b="1" dirty="0"/>
              <a:t> to go to Galilee. Matthew 28:9-10; Luke 24:9-11</a:t>
            </a:r>
          </a:p>
          <a:p>
            <a:pPr>
              <a:spcBef>
                <a:spcPts val="0"/>
              </a:spcBef>
            </a:pPr>
            <a:r>
              <a:rPr lang="en-US" sz="3200" dirty="0"/>
              <a:t>Worshiped Him.</a:t>
            </a:r>
          </a:p>
          <a:p>
            <a:pPr>
              <a:spcBef>
                <a:spcPts val="0"/>
              </a:spcBef>
            </a:pPr>
            <a:r>
              <a:rPr lang="en-US" sz="3200" dirty="0"/>
              <a:t>Tell the brethren to go to Galilee. There is no evidence whatever that His flesh and blood brothers were at all involved in discipleship (John 7:4-5).</a:t>
            </a:r>
          </a:p>
          <a:p>
            <a:pPr lvl="1">
              <a:spcBef>
                <a:spcPts val="0"/>
              </a:spcBef>
            </a:pPr>
            <a:r>
              <a:rPr lang="en-US" sz="3200" dirty="0"/>
              <a:t>She obeyed the Lord’s instruction to go and report her experience (Mark 16:10; cf. Matthew 28:10 and</a:t>
            </a:r>
            <a:br>
              <a:rPr lang="en-US" sz="3200" dirty="0"/>
            </a:br>
            <a:r>
              <a:rPr lang="en-US" sz="3200" dirty="0"/>
              <a:t>Luke 24:10).</a:t>
            </a:r>
          </a:p>
          <a:p>
            <a:pPr>
              <a:spcBef>
                <a:spcPts val="0"/>
              </a:spcBef>
            </a:pPr>
            <a:r>
              <a:rPr lang="en-US" sz="3200" b="1" dirty="0"/>
              <a:t>NOTE: The 11 and others did not believe them. Luke 24:9-11</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9</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697582" y="663585"/>
            <a:ext cx="7772400" cy="754053"/>
          </a:xfrm>
        </p:spPr>
        <p:txBody>
          <a:bodyPr>
            <a:spAutoFit/>
          </a:bodyPr>
          <a:lstStyle/>
          <a:p>
            <a:r>
              <a:rPr lang="en-US" b="1" dirty="0">
                <a:solidFill>
                  <a:schemeClr val="tx1"/>
                </a:solidFill>
              </a:rPr>
              <a:t>Jesus’ Second Appearance</a:t>
            </a:r>
          </a:p>
        </p:txBody>
      </p:sp>
    </p:spTree>
    <p:extLst>
      <p:ext uri="{BB962C8B-B14F-4D97-AF65-F5344CB8AC3E}">
        <p14:creationId xmlns:p14="http://schemas.microsoft.com/office/powerpoint/2010/main" val="67620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p:cTn id="13"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2" end="2"/>
                                            </p:txEl>
                                          </p:spTgt>
                                        </p:tgtEl>
                                        <p:attrNameLst>
                                          <p:attrName>ppt_h</p:attrName>
                                        </p:attrNameLst>
                                      </p:cBhvr>
                                      <p:tavLst>
                                        <p:tav tm="0">
                                          <p:val>
                                            <p:strVal val="#ppt_h"/>
                                          </p:val>
                                        </p:tav>
                                        <p:tav tm="100000">
                                          <p:val>
                                            <p:strVal val="#ppt_h"/>
                                          </p:val>
                                        </p:tav>
                                      </p:tavLst>
                                    </p:anim>
                                  </p:childTnLst>
                                </p:cTn>
                              </p:par>
                              <p:par>
                                <p:cTn id="21" presetID="17" presetClass="entr" presetSubtype="10" fill="hold" grpId="0"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p:cTn id="23"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17" presetClass="entr" presetSubtype="10" fill="hold" grpId="0" nodeType="click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 calcmode="lin" valueType="num">
                                      <p:cBhvr>
                                        <p:cTn id="29"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heme10" id="{E0FC6C04-592A-499C-AE63-280780F21E25}" vid="{8CEEE961-FC67-475F-A135-5958AF2CF483}"/>
    </a:ext>
  </a:extLst>
</a:theme>
</file>

<file path=ppt/theme/theme2.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spPr>
      <a:bodyPr wrap="square">
        <a:spAutoFit/>
      </a:bodyPr>
      <a:lstStyle>
        <a:defPPr algn="ctr">
          <a:defRPr sz="2200" b="1" i="1" u="sng" dirty="0" smtClean="0">
            <a:solidFill>
              <a:srgbClr val="FFFF00"/>
            </a:solidFill>
            <a:latin typeface="Cambria"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319</TotalTime>
  <Words>2075</Words>
  <Application>Microsoft Office PowerPoint</Application>
  <PresentationFormat>On-screen Show (4:3)</PresentationFormat>
  <Paragraphs>161</Paragraphs>
  <Slides>20</Slides>
  <Notes>8</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20</vt:i4>
      </vt:variant>
    </vt:vector>
  </HeadingPairs>
  <TitlesOfParts>
    <vt:vector size="31" baseType="lpstr">
      <vt:lpstr>Arial</vt:lpstr>
      <vt:lpstr>Calibri</vt:lpstr>
      <vt:lpstr>Cambria</vt:lpstr>
      <vt:lpstr>Franklin Gothic Book</vt:lpstr>
      <vt:lpstr>Lucida Sans Unicode</vt:lpstr>
      <vt:lpstr>Perpetua</vt:lpstr>
      <vt:lpstr>Wingdings</vt:lpstr>
      <vt:lpstr>Wingdings 2</vt:lpstr>
      <vt:lpstr>Theme10</vt:lpstr>
      <vt:lpstr>Beam</vt:lpstr>
      <vt:lpstr>1_Orbit</vt:lpstr>
      <vt:lpstr>The Last Week  Of Jesus’ Life</vt:lpstr>
      <vt:lpstr>Jesus’ First Appearance</vt:lpstr>
      <vt:lpstr>PowerPoint Presentation</vt:lpstr>
      <vt:lpstr>PowerPoint Presentation</vt:lpstr>
      <vt:lpstr>PowerPoint Presentation</vt:lpstr>
      <vt:lpstr>PowerPoint Presentation</vt:lpstr>
      <vt:lpstr>Stone Door </vt:lpstr>
      <vt:lpstr>Jesus’ First Appearance</vt:lpstr>
      <vt:lpstr>Jesus’ Second Appearance</vt:lpstr>
      <vt:lpstr>The Report Of The Guard  Matthew 28:11-15</vt:lpstr>
      <vt:lpstr>The Report Of The Guard  Matthew 28:11-15</vt:lpstr>
      <vt:lpstr>PowerPoint Presentation</vt:lpstr>
      <vt:lpstr>PowerPoint Presentation</vt:lpstr>
      <vt:lpstr>PowerPoint Presentation</vt:lpstr>
      <vt:lpstr>Jesus’ Third Appearance Luke 24:34; 1 Corinthians 15:5</vt:lpstr>
      <vt:lpstr>Jesus’ Fourth Appearance Mark 16:12-13; Luke 24:13-35</vt:lpstr>
      <vt:lpstr>Jesus’ Fourth Appearance Mark 16:12-13; Luke 24:13-35</vt:lpstr>
      <vt:lpstr>Jesus’ Fourth Appearance Mark 16:12-13; Luke 24:13-35</vt:lpstr>
      <vt:lpstr>Jesus’ Fifth Appearance  Mark 16:14; Luke 24:36-43; John 20:19-25</vt:lpstr>
      <vt:lpstr>Jesus’ Sixth Appearance John 20:26-28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(12-7-22)</dc:title>
  <dc:creator>Micky Galloway</dc:creator>
  <cp:lastModifiedBy>Richard Lidh</cp:lastModifiedBy>
  <cp:revision>24</cp:revision>
  <cp:lastPrinted>2022-12-09T20:07:31Z</cp:lastPrinted>
  <dcterms:created xsi:type="dcterms:W3CDTF">2022-12-01T00:31:18Z</dcterms:created>
  <dcterms:modified xsi:type="dcterms:W3CDTF">2022-12-09T20:09:07Z</dcterms:modified>
</cp:coreProperties>
</file>